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Barlow Semi Condensed ExtraBold"/>
      <p:bold r:id="rId62"/>
      <p:boldItalic r:id="rId63"/>
    </p:embeddedFon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Anaheim"/>
      <p:regular r:id="rId74"/>
    </p:embeddedFont>
    <p:embeddedFont>
      <p:font typeface="Lato"/>
      <p:regular r:id="rId75"/>
      <p:bold r:id="rId76"/>
      <p:italic r:id="rId77"/>
      <p:boldItalic r:id="rId78"/>
    </p:embeddedFont>
    <p:embeddedFont>
      <p:font typeface="Titillium Web"/>
      <p:regular r:id="rId79"/>
      <p:bold r:id="rId80"/>
      <p:italic r:id="rId81"/>
      <p:boldItalic r:id="rId82"/>
    </p:embeddedFont>
    <p:embeddedFont>
      <p:font typeface="Proxima Nova Semibold"/>
      <p:regular r:id="rId83"/>
      <p:bold r:id="rId84"/>
      <p:boldItalic r:id="rId85"/>
    </p:embeddedFont>
    <p:embeddedFont>
      <p:font typeface="Barlow Semi Condensed"/>
      <p:regular r:id="rId86"/>
      <p:bold r:id="rId87"/>
      <p:italic r:id="rId88"/>
      <p:boldItalic r:id="rId89"/>
    </p:embeddedFont>
    <p:embeddedFont>
      <p:font typeface="Barlow Semi Condensed SemiBold"/>
      <p:regular r:id="rId90"/>
      <p:bold r:id="rId91"/>
      <p:italic r:id="rId92"/>
      <p:boldItalic r:id="rId9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62D98B2-A765-4140-AE1B-877EA515D71A}">
  <a:tblStyle styleId="{C62D98B2-A765-4140-AE1B-877EA515D71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6153DDC-0A75-46E3-BDA8-33871C349FE8}"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roximaNovaSemibold-bold.fntdata"/><Relationship Id="rId83" Type="http://schemas.openxmlformats.org/officeDocument/2006/relationships/font" Target="fonts/ProximaNovaSemibold-regular.fntdata"/><Relationship Id="rId42" Type="http://schemas.openxmlformats.org/officeDocument/2006/relationships/slide" Target="slides/slide36.xml"/><Relationship Id="rId86" Type="http://schemas.openxmlformats.org/officeDocument/2006/relationships/font" Target="fonts/BarlowSemiCondensed-regular.fntdata"/><Relationship Id="rId41" Type="http://schemas.openxmlformats.org/officeDocument/2006/relationships/slide" Target="slides/slide35.xml"/><Relationship Id="rId85" Type="http://schemas.openxmlformats.org/officeDocument/2006/relationships/font" Target="fonts/ProximaNovaSemibold-boldItalic.fntdata"/><Relationship Id="rId44" Type="http://schemas.openxmlformats.org/officeDocument/2006/relationships/slide" Target="slides/slide38.xml"/><Relationship Id="rId88" Type="http://schemas.openxmlformats.org/officeDocument/2006/relationships/font" Target="fonts/BarlowSemiCondensed-italic.fntdata"/><Relationship Id="rId43" Type="http://schemas.openxmlformats.org/officeDocument/2006/relationships/slide" Target="slides/slide37.xml"/><Relationship Id="rId87" Type="http://schemas.openxmlformats.org/officeDocument/2006/relationships/font" Target="fonts/BarlowSemiCondensed-bold.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BarlowSemiCondensed-boldItalic.fntdata"/><Relationship Id="rId80" Type="http://schemas.openxmlformats.org/officeDocument/2006/relationships/font" Target="fonts/TitilliumWeb-bold.fntdata"/><Relationship Id="rId82" Type="http://schemas.openxmlformats.org/officeDocument/2006/relationships/font" Target="fonts/TitilliumWeb-boldItalic.fntdata"/><Relationship Id="rId81" Type="http://schemas.openxmlformats.org/officeDocument/2006/relationships/font" Target="fonts/TitilliumWeb-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5.xml"/><Relationship Id="rId75" Type="http://schemas.openxmlformats.org/officeDocument/2006/relationships/font" Target="fonts/Lato-regular.fntdata"/><Relationship Id="rId30" Type="http://schemas.openxmlformats.org/officeDocument/2006/relationships/slide" Target="slides/slide24.xml"/><Relationship Id="rId74" Type="http://schemas.openxmlformats.org/officeDocument/2006/relationships/font" Target="fonts/Anaheim-regular.fntdata"/><Relationship Id="rId33" Type="http://schemas.openxmlformats.org/officeDocument/2006/relationships/slide" Target="slides/slide27.xml"/><Relationship Id="rId77" Type="http://schemas.openxmlformats.org/officeDocument/2006/relationships/font" Target="fonts/Lato-italic.fntdata"/><Relationship Id="rId32" Type="http://schemas.openxmlformats.org/officeDocument/2006/relationships/slide" Target="slides/slide26.xml"/><Relationship Id="rId76" Type="http://schemas.openxmlformats.org/officeDocument/2006/relationships/font" Target="fonts/Lato-bold.fntdata"/><Relationship Id="rId35" Type="http://schemas.openxmlformats.org/officeDocument/2006/relationships/slide" Target="slides/slide29.xml"/><Relationship Id="rId79" Type="http://schemas.openxmlformats.org/officeDocument/2006/relationships/font" Target="fonts/TitilliumWeb-regular.fntdata"/><Relationship Id="rId34" Type="http://schemas.openxmlformats.org/officeDocument/2006/relationships/slide" Target="slides/slide28.xml"/><Relationship Id="rId78" Type="http://schemas.openxmlformats.org/officeDocument/2006/relationships/font" Target="fonts/Lato-boldItalic.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BarlowSemiCondensedExtraBold-bold.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BarlowSemiCondensedExtraBold-boldItalic.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BarlowSemiCondensedSemiBold-bold.fntdata"/><Relationship Id="rId90" Type="http://schemas.openxmlformats.org/officeDocument/2006/relationships/font" Target="fonts/BarlowSemiCondensedSemiBold-regular.fntdata"/><Relationship Id="rId93" Type="http://schemas.openxmlformats.org/officeDocument/2006/relationships/font" Target="fonts/BarlowSemiCondensedSemiBold-boldItalic.fntdata"/><Relationship Id="rId92" Type="http://schemas.openxmlformats.org/officeDocument/2006/relationships/font" Target="fonts/BarlowSemiCondensedSemiBold-italic.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2" name="Shape 1412"/>
        <p:cNvGrpSpPr/>
        <p:nvPr/>
      </p:nvGrpSpPr>
      <p:grpSpPr>
        <a:xfrm>
          <a:off x="0" y="0"/>
          <a:ext cx="0" cy="0"/>
          <a:chOff x="0" y="0"/>
          <a:chExt cx="0" cy="0"/>
        </a:xfrm>
      </p:grpSpPr>
      <p:sp>
        <p:nvSpPr>
          <p:cNvPr id="1413" name="Google Shape;1413;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4" name="Google Shape;1414;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5" name="Shape 1835"/>
        <p:cNvGrpSpPr/>
        <p:nvPr/>
      </p:nvGrpSpPr>
      <p:grpSpPr>
        <a:xfrm>
          <a:off x="0" y="0"/>
          <a:ext cx="0" cy="0"/>
          <a:chOff x="0" y="0"/>
          <a:chExt cx="0" cy="0"/>
        </a:xfrm>
      </p:grpSpPr>
      <p:sp>
        <p:nvSpPr>
          <p:cNvPr id="1836" name="Google Shape;1836;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7" name="Google Shape;1837;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9" name="Shape 1879"/>
        <p:cNvGrpSpPr/>
        <p:nvPr/>
      </p:nvGrpSpPr>
      <p:grpSpPr>
        <a:xfrm>
          <a:off x="0" y="0"/>
          <a:ext cx="0" cy="0"/>
          <a:chOff x="0" y="0"/>
          <a:chExt cx="0" cy="0"/>
        </a:xfrm>
      </p:grpSpPr>
      <p:sp>
        <p:nvSpPr>
          <p:cNvPr id="1880" name="Google Shape;1880;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1" name="Google Shape;1881;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3" name="Shape 1923"/>
        <p:cNvGrpSpPr/>
        <p:nvPr/>
      </p:nvGrpSpPr>
      <p:grpSpPr>
        <a:xfrm>
          <a:off x="0" y="0"/>
          <a:ext cx="0" cy="0"/>
          <a:chOff x="0" y="0"/>
          <a:chExt cx="0" cy="0"/>
        </a:xfrm>
      </p:grpSpPr>
      <p:sp>
        <p:nvSpPr>
          <p:cNvPr id="1924" name="Google Shape;1924;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5" name="Google Shape;1925;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1" name="Shape 1961"/>
        <p:cNvGrpSpPr/>
        <p:nvPr/>
      </p:nvGrpSpPr>
      <p:grpSpPr>
        <a:xfrm>
          <a:off x="0" y="0"/>
          <a:ext cx="0" cy="0"/>
          <a:chOff x="0" y="0"/>
          <a:chExt cx="0" cy="0"/>
        </a:xfrm>
      </p:grpSpPr>
      <p:sp>
        <p:nvSpPr>
          <p:cNvPr id="1962" name="Google Shape;196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3" name="Google Shape;196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8" name="Shape 2018"/>
        <p:cNvGrpSpPr/>
        <p:nvPr/>
      </p:nvGrpSpPr>
      <p:grpSpPr>
        <a:xfrm>
          <a:off x="0" y="0"/>
          <a:ext cx="0" cy="0"/>
          <a:chOff x="0" y="0"/>
          <a:chExt cx="0" cy="0"/>
        </a:xfrm>
      </p:grpSpPr>
      <p:sp>
        <p:nvSpPr>
          <p:cNvPr id="2019" name="Google Shape;2019;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0" name="Google Shape;2020;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4" name="Shape 2024"/>
        <p:cNvGrpSpPr/>
        <p:nvPr/>
      </p:nvGrpSpPr>
      <p:grpSpPr>
        <a:xfrm>
          <a:off x="0" y="0"/>
          <a:ext cx="0" cy="0"/>
          <a:chOff x="0" y="0"/>
          <a:chExt cx="0" cy="0"/>
        </a:xfrm>
      </p:grpSpPr>
      <p:sp>
        <p:nvSpPr>
          <p:cNvPr id="2025" name="Google Shape;2025;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6" name="Google Shape;2026;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4" name="Shape 2044"/>
        <p:cNvGrpSpPr/>
        <p:nvPr/>
      </p:nvGrpSpPr>
      <p:grpSpPr>
        <a:xfrm>
          <a:off x="0" y="0"/>
          <a:ext cx="0" cy="0"/>
          <a:chOff x="0" y="0"/>
          <a:chExt cx="0" cy="0"/>
        </a:xfrm>
      </p:grpSpPr>
      <p:sp>
        <p:nvSpPr>
          <p:cNvPr id="2045" name="Google Shape;2045;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6" name="Google Shape;2046;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9" name="Shape 2059"/>
        <p:cNvGrpSpPr/>
        <p:nvPr/>
      </p:nvGrpSpPr>
      <p:grpSpPr>
        <a:xfrm>
          <a:off x="0" y="0"/>
          <a:ext cx="0" cy="0"/>
          <a:chOff x="0" y="0"/>
          <a:chExt cx="0" cy="0"/>
        </a:xfrm>
      </p:grpSpPr>
      <p:sp>
        <p:nvSpPr>
          <p:cNvPr id="2060" name="Google Shape;2060;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1" name="Google Shape;2061;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5" name="Shape 2065"/>
        <p:cNvGrpSpPr/>
        <p:nvPr/>
      </p:nvGrpSpPr>
      <p:grpSpPr>
        <a:xfrm>
          <a:off x="0" y="0"/>
          <a:ext cx="0" cy="0"/>
          <a:chOff x="0" y="0"/>
          <a:chExt cx="0" cy="0"/>
        </a:xfrm>
      </p:grpSpPr>
      <p:sp>
        <p:nvSpPr>
          <p:cNvPr id="2066" name="Google Shape;2066;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7" name="Google Shape;2067;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0" name="Shape 2130"/>
        <p:cNvGrpSpPr/>
        <p:nvPr/>
      </p:nvGrpSpPr>
      <p:grpSpPr>
        <a:xfrm>
          <a:off x="0" y="0"/>
          <a:ext cx="0" cy="0"/>
          <a:chOff x="0" y="0"/>
          <a:chExt cx="0" cy="0"/>
        </a:xfrm>
      </p:grpSpPr>
      <p:sp>
        <p:nvSpPr>
          <p:cNvPr id="2131" name="Google Shape;2131;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2" name="Google Shape;2132;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3" name="Shape 2153"/>
        <p:cNvGrpSpPr/>
        <p:nvPr/>
      </p:nvGrpSpPr>
      <p:grpSpPr>
        <a:xfrm>
          <a:off x="0" y="0"/>
          <a:ext cx="0" cy="0"/>
          <a:chOff x="0" y="0"/>
          <a:chExt cx="0" cy="0"/>
        </a:xfrm>
      </p:grpSpPr>
      <p:sp>
        <p:nvSpPr>
          <p:cNvPr id="2154" name="Google Shape;2154;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5" name="Google Shape;2155;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6" name="Shape 2166"/>
        <p:cNvGrpSpPr/>
        <p:nvPr/>
      </p:nvGrpSpPr>
      <p:grpSpPr>
        <a:xfrm>
          <a:off x="0" y="0"/>
          <a:ext cx="0" cy="0"/>
          <a:chOff x="0" y="0"/>
          <a:chExt cx="0" cy="0"/>
        </a:xfrm>
      </p:grpSpPr>
      <p:sp>
        <p:nvSpPr>
          <p:cNvPr id="2167" name="Google Shape;2167;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8" name="Google Shape;2168;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8" name="Shape 2178"/>
        <p:cNvGrpSpPr/>
        <p:nvPr/>
      </p:nvGrpSpPr>
      <p:grpSpPr>
        <a:xfrm>
          <a:off x="0" y="0"/>
          <a:ext cx="0" cy="0"/>
          <a:chOff x="0" y="0"/>
          <a:chExt cx="0" cy="0"/>
        </a:xfrm>
      </p:grpSpPr>
      <p:sp>
        <p:nvSpPr>
          <p:cNvPr id="2179" name="Google Shape;2179;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0" name="Google Shape;2180;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0" name="Shape 2190"/>
        <p:cNvGrpSpPr/>
        <p:nvPr/>
      </p:nvGrpSpPr>
      <p:grpSpPr>
        <a:xfrm>
          <a:off x="0" y="0"/>
          <a:ext cx="0" cy="0"/>
          <a:chOff x="0" y="0"/>
          <a:chExt cx="0" cy="0"/>
        </a:xfrm>
      </p:grpSpPr>
      <p:sp>
        <p:nvSpPr>
          <p:cNvPr id="2191" name="Google Shape;2191;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2" name="Google Shape;2192;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6" name="Shape 2266"/>
        <p:cNvGrpSpPr/>
        <p:nvPr/>
      </p:nvGrpSpPr>
      <p:grpSpPr>
        <a:xfrm>
          <a:off x="0" y="0"/>
          <a:ext cx="0" cy="0"/>
          <a:chOff x="0" y="0"/>
          <a:chExt cx="0" cy="0"/>
        </a:xfrm>
      </p:grpSpPr>
      <p:sp>
        <p:nvSpPr>
          <p:cNvPr id="2267" name="Google Shape;226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8" name="Google Shape;226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5" name="Shape 2305"/>
        <p:cNvGrpSpPr/>
        <p:nvPr/>
      </p:nvGrpSpPr>
      <p:grpSpPr>
        <a:xfrm>
          <a:off x="0" y="0"/>
          <a:ext cx="0" cy="0"/>
          <a:chOff x="0" y="0"/>
          <a:chExt cx="0" cy="0"/>
        </a:xfrm>
      </p:grpSpPr>
      <p:sp>
        <p:nvSpPr>
          <p:cNvPr id="2306" name="Google Shape;2306;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7" name="Google Shape;2307;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8" name="Shape 2328"/>
        <p:cNvGrpSpPr/>
        <p:nvPr/>
      </p:nvGrpSpPr>
      <p:grpSpPr>
        <a:xfrm>
          <a:off x="0" y="0"/>
          <a:ext cx="0" cy="0"/>
          <a:chOff x="0" y="0"/>
          <a:chExt cx="0" cy="0"/>
        </a:xfrm>
      </p:grpSpPr>
      <p:sp>
        <p:nvSpPr>
          <p:cNvPr id="2329" name="Google Shape;2329;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0" name="Google Shape;2330;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4" name="Shape 2334"/>
        <p:cNvGrpSpPr/>
        <p:nvPr/>
      </p:nvGrpSpPr>
      <p:grpSpPr>
        <a:xfrm>
          <a:off x="0" y="0"/>
          <a:ext cx="0" cy="0"/>
          <a:chOff x="0" y="0"/>
          <a:chExt cx="0" cy="0"/>
        </a:xfrm>
      </p:grpSpPr>
      <p:sp>
        <p:nvSpPr>
          <p:cNvPr id="2335" name="Google Shape;2335;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6" name="Google Shape;2336;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8" name="Shape 2348"/>
        <p:cNvGrpSpPr/>
        <p:nvPr/>
      </p:nvGrpSpPr>
      <p:grpSpPr>
        <a:xfrm>
          <a:off x="0" y="0"/>
          <a:ext cx="0" cy="0"/>
          <a:chOff x="0" y="0"/>
          <a:chExt cx="0" cy="0"/>
        </a:xfrm>
      </p:grpSpPr>
      <p:sp>
        <p:nvSpPr>
          <p:cNvPr id="2349" name="Google Shape;2349;g28c5fab267d_0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0" name="Google Shape;2350;g28c5fab267d_0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3" name="Shape 2383"/>
        <p:cNvGrpSpPr/>
        <p:nvPr/>
      </p:nvGrpSpPr>
      <p:grpSpPr>
        <a:xfrm>
          <a:off x="0" y="0"/>
          <a:ext cx="0" cy="0"/>
          <a:chOff x="0" y="0"/>
          <a:chExt cx="0" cy="0"/>
        </a:xfrm>
      </p:grpSpPr>
      <p:sp>
        <p:nvSpPr>
          <p:cNvPr id="2384" name="Google Shape;2384;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5" name="Google Shape;2385;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3" name="Shape 1463"/>
        <p:cNvGrpSpPr/>
        <p:nvPr/>
      </p:nvGrpSpPr>
      <p:grpSpPr>
        <a:xfrm>
          <a:off x="0" y="0"/>
          <a:ext cx="0" cy="0"/>
          <a:chOff x="0" y="0"/>
          <a:chExt cx="0" cy="0"/>
        </a:xfrm>
      </p:grpSpPr>
      <p:sp>
        <p:nvSpPr>
          <p:cNvPr id="1464" name="Google Shape;1464;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5" name="Google Shape;1465;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4" name="Shape 2394"/>
        <p:cNvGrpSpPr/>
        <p:nvPr/>
      </p:nvGrpSpPr>
      <p:grpSpPr>
        <a:xfrm>
          <a:off x="0" y="0"/>
          <a:ext cx="0" cy="0"/>
          <a:chOff x="0" y="0"/>
          <a:chExt cx="0" cy="0"/>
        </a:xfrm>
      </p:grpSpPr>
      <p:sp>
        <p:nvSpPr>
          <p:cNvPr id="2395" name="Google Shape;2395;g28c5fab267d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6" name="Google Shape;2396;g28c5fab267d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7" name="Shape 2477"/>
        <p:cNvGrpSpPr/>
        <p:nvPr/>
      </p:nvGrpSpPr>
      <p:grpSpPr>
        <a:xfrm>
          <a:off x="0" y="0"/>
          <a:ext cx="0" cy="0"/>
          <a:chOff x="0" y="0"/>
          <a:chExt cx="0" cy="0"/>
        </a:xfrm>
      </p:grpSpPr>
      <p:sp>
        <p:nvSpPr>
          <p:cNvPr id="2478" name="Google Shape;2478;g28c5fab267d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9" name="Google Shape;2479;g28c5fab267d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1" name="Shape 2521"/>
        <p:cNvGrpSpPr/>
        <p:nvPr/>
      </p:nvGrpSpPr>
      <p:grpSpPr>
        <a:xfrm>
          <a:off x="0" y="0"/>
          <a:ext cx="0" cy="0"/>
          <a:chOff x="0" y="0"/>
          <a:chExt cx="0" cy="0"/>
        </a:xfrm>
      </p:grpSpPr>
      <p:sp>
        <p:nvSpPr>
          <p:cNvPr id="2522" name="Google Shape;2522;g28c5fab267d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3" name="Google Shape;2523;g28c5fab267d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3" name="Shape 2543"/>
        <p:cNvGrpSpPr/>
        <p:nvPr/>
      </p:nvGrpSpPr>
      <p:grpSpPr>
        <a:xfrm>
          <a:off x="0" y="0"/>
          <a:ext cx="0" cy="0"/>
          <a:chOff x="0" y="0"/>
          <a:chExt cx="0" cy="0"/>
        </a:xfrm>
      </p:grpSpPr>
      <p:sp>
        <p:nvSpPr>
          <p:cNvPr id="2544" name="Google Shape;2544;g28c5fab267d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5" name="Google Shape;2545;g28c5fab267d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6" name="Shape 2596"/>
        <p:cNvGrpSpPr/>
        <p:nvPr/>
      </p:nvGrpSpPr>
      <p:grpSpPr>
        <a:xfrm>
          <a:off x="0" y="0"/>
          <a:ext cx="0" cy="0"/>
          <a:chOff x="0" y="0"/>
          <a:chExt cx="0" cy="0"/>
        </a:xfrm>
      </p:grpSpPr>
      <p:sp>
        <p:nvSpPr>
          <p:cNvPr id="2597" name="Google Shape;2597;g28c5fab267d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8" name="Google Shape;2598;g28c5fab267d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7" name="Shape 2657"/>
        <p:cNvGrpSpPr/>
        <p:nvPr/>
      </p:nvGrpSpPr>
      <p:grpSpPr>
        <a:xfrm>
          <a:off x="0" y="0"/>
          <a:ext cx="0" cy="0"/>
          <a:chOff x="0" y="0"/>
          <a:chExt cx="0" cy="0"/>
        </a:xfrm>
      </p:grpSpPr>
      <p:sp>
        <p:nvSpPr>
          <p:cNvPr id="2658" name="Google Shape;2658;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9" name="Google Shape;2659;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8" name="Shape 2748"/>
        <p:cNvGrpSpPr/>
        <p:nvPr/>
      </p:nvGrpSpPr>
      <p:grpSpPr>
        <a:xfrm>
          <a:off x="0" y="0"/>
          <a:ext cx="0" cy="0"/>
          <a:chOff x="0" y="0"/>
          <a:chExt cx="0" cy="0"/>
        </a:xfrm>
      </p:grpSpPr>
      <p:sp>
        <p:nvSpPr>
          <p:cNvPr id="2749" name="Google Shape;2749;g28c5fab267d_0_9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0" name="Google Shape;2750;g28c5fab267d_0_9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8" name="Shape 2968"/>
        <p:cNvGrpSpPr/>
        <p:nvPr/>
      </p:nvGrpSpPr>
      <p:grpSpPr>
        <a:xfrm>
          <a:off x="0" y="0"/>
          <a:ext cx="0" cy="0"/>
          <a:chOff x="0" y="0"/>
          <a:chExt cx="0" cy="0"/>
        </a:xfrm>
      </p:grpSpPr>
      <p:sp>
        <p:nvSpPr>
          <p:cNvPr id="2969" name="Google Shape;2969;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0" name="Google Shape;2970;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5" name="Shape 2975"/>
        <p:cNvGrpSpPr/>
        <p:nvPr/>
      </p:nvGrpSpPr>
      <p:grpSpPr>
        <a:xfrm>
          <a:off x="0" y="0"/>
          <a:ext cx="0" cy="0"/>
          <a:chOff x="0" y="0"/>
          <a:chExt cx="0" cy="0"/>
        </a:xfrm>
      </p:grpSpPr>
      <p:sp>
        <p:nvSpPr>
          <p:cNvPr id="2976" name="Google Shape;2976;g28c5fab267d_3_8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7" name="Google Shape;2977;g28c5fab267d_3_8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1" name="Shape 2981"/>
        <p:cNvGrpSpPr/>
        <p:nvPr/>
      </p:nvGrpSpPr>
      <p:grpSpPr>
        <a:xfrm>
          <a:off x="0" y="0"/>
          <a:ext cx="0" cy="0"/>
          <a:chOff x="0" y="0"/>
          <a:chExt cx="0" cy="0"/>
        </a:xfrm>
      </p:grpSpPr>
      <p:sp>
        <p:nvSpPr>
          <p:cNvPr id="2982" name="Google Shape;2982;g28c5fab267d_3_8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3" name="Google Shape;2983;g28c5fab267d_3_8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 name="Shape 1480"/>
        <p:cNvGrpSpPr/>
        <p:nvPr/>
      </p:nvGrpSpPr>
      <p:grpSpPr>
        <a:xfrm>
          <a:off x="0" y="0"/>
          <a:ext cx="0" cy="0"/>
          <a:chOff x="0" y="0"/>
          <a:chExt cx="0" cy="0"/>
        </a:xfrm>
      </p:grpSpPr>
      <p:sp>
        <p:nvSpPr>
          <p:cNvPr id="1481" name="Google Shape;1481;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2" name="Google Shape;1482;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7" name="Shape 2987"/>
        <p:cNvGrpSpPr/>
        <p:nvPr/>
      </p:nvGrpSpPr>
      <p:grpSpPr>
        <a:xfrm>
          <a:off x="0" y="0"/>
          <a:ext cx="0" cy="0"/>
          <a:chOff x="0" y="0"/>
          <a:chExt cx="0" cy="0"/>
        </a:xfrm>
      </p:grpSpPr>
      <p:sp>
        <p:nvSpPr>
          <p:cNvPr id="2988" name="Google Shape;2988;g28c5fab267d_3_8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9" name="Google Shape;2989;g28c5fab267d_3_8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9" name="Shape 3009"/>
        <p:cNvGrpSpPr/>
        <p:nvPr/>
      </p:nvGrpSpPr>
      <p:grpSpPr>
        <a:xfrm>
          <a:off x="0" y="0"/>
          <a:ext cx="0" cy="0"/>
          <a:chOff x="0" y="0"/>
          <a:chExt cx="0" cy="0"/>
        </a:xfrm>
      </p:grpSpPr>
      <p:sp>
        <p:nvSpPr>
          <p:cNvPr id="3010" name="Google Shape;3010;g28c5fab267d_3_8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1" name="Google Shape;3011;g28c5fab267d_3_8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5" name="Shape 3025"/>
        <p:cNvGrpSpPr/>
        <p:nvPr/>
      </p:nvGrpSpPr>
      <p:grpSpPr>
        <a:xfrm>
          <a:off x="0" y="0"/>
          <a:ext cx="0" cy="0"/>
          <a:chOff x="0" y="0"/>
          <a:chExt cx="0" cy="0"/>
        </a:xfrm>
      </p:grpSpPr>
      <p:sp>
        <p:nvSpPr>
          <p:cNvPr id="3026" name="Google Shape;3026;g28c5fab267d_3_8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7" name="Google Shape;3027;g28c5fab267d_3_8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4" name="Shape 3364"/>
        <p:cNvGrpSpPr/>
        <p:nvPr/>
      </p:nvGrpSpPr>
      <p:grpSpPr>
        <a:xfrm>
          <a:off x="0" y="0"/>
          <a:ext cx="0" cy="0"/>
          <a:chOff x="0" y="0"/>
          <a:chExt cx="0" cy="0"/>
        </a:xfrm>
      </p:grpSpPr>
      <p:sp>
        <p:nvSpPr>
          <p:cNvPr id="3365" name="Google Shape;3365;g28c5fab267d_3_9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6" name="Google Shape;3366;g28c5fab267d_3_9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5" name="Shape 5565"/>
        <p:cNvGrpSpPr/>
        <p:nvPr/>
      </p:nvGrpSpPr>
      <p:grpSpPr>
        <a:xfrm>
          <a:off x="0" y="0"/>
          <a:ext cx="0" cy="0"/>
          <a:chOff x="0" y="0"/>
          <a:chExt cx="0" cy="0"/>
        </a:xfrm>
      </p:grpSpPr>
      <p:sp>
        <p:nvSpPr>
          <p:cNvPr id="5566" name="Google Shape;5566;g28c5fab267d_3_11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7" name="Google Shape;5567;g28c5fab267d_3_11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4" name="Shape 5984"/>
        <p:cNvGrpSpPr/>
        <p:nvPr/>
      </p:nvGrpSpPr>
      <p:grpSpPr>
        <a:xfrm>
          <a:off x="0" y="0"/>
          <a:ext cx="0" cy="0"/>
          <a:chOff x="0" y="0"/>
          <a:chExt cx="0" cy="0"/>
        </a:xfrm>
      </p:grpSpPr>
      <p:sp>
        <p:nvSpPr>
          <p:cNvPr id="5985" name="Google Shape;5985;g28c5fab267d_3_11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6" name="Google Shape;5986;g28c5fab267d_3_11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4" name="Shape 6154"/>
        <p:cNvGrpSpPr/>
        <p:nvPr/>
      </p:nvGrpSpPr>
      <p:grpSpPr>
        <a:xfrm>
          <a:off x="0" y="0"/>
          <a:ext cx="0" cy="0"/>
          <a:chOff x="0" y="0"/>
          <a:chExt cx="0" cy="0"/>
        </a:xfrm>
      </p:grpSpPr>
      <p:sp>
        <p:nvSpPr>
          <p:cNvPr id="6155" name="Google Shape;6155;g28c5fab267d_3_11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6" name="Google Shape;6156;g28c5fab267d_3_11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9" name="Shape 6559"/>
        <p:cNvGrpSpPr/>
        <p:nvPr/>
      </p:nvGrpSpPr>
      <p:grpSpPr>
        <a:xfrm>
          <a:off x="0" y="0"/>
          <a:ext cx="0" cy="0"/>
          <a:chOff x="0" y="0"/>
          <a:chExt cx="0" cy="0"/>
        </a:xfrm>
      </p:grpSpPr>
      <p:sp>
        <p:nvSpPr>
          <p:cNvPr id="6560" name="Google Shape;6560;g28c5fab267d_3_12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1" name="Google Shape;6561;g28c5fab267d_3_12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9" name="Shape 6939"/>
        <p:cNvGrpSpPr/>
        <p:nvPr/>
      </p:nvGrpSpPr>
      <p:grpSpPr>
        <a:xfrm>
          <a:off x="0" y="0"/>
          <a:ext cx="0" cy="0"/>
          <a:chOff x="0" y="0"/>
          <a:chExt cx="0" cy="0"/>
        </a:xfrm>
      </p:grpSpPr>
      <p:sp>
        <p:nvSpPr>
          <p:cNvPr id="6940" name="Google Shape;6940;g28c5fab267d_3_12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1" name="Google Shape;6941;g28c5fab267d_3_12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5" name="Shape 7365"/>
        <p:cNvGrpSpPr/>
        <p:nvPr/>
      </p:nvGrpSpPr>
      <p:grpSpPr>
        <a:xfrm>
          <a:off x="0" y="0"/>
          <a:ext cx="0" cy="0"/>
          <a:chOff x="0" y="0"/>
          <a:chExt cx="0" cy="0"/>
        </a:xfrm>
      </p:grpSpPr>
      <p:sp>
        <p:nvSpPr>
          <p:cNvPr id="7366" name="Google Shape;7366;g28c5fab267d_3_13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7" name="Google Shape;7367;g28c5fab267d_3_13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3" name="Shape 1543"/>
        <p:cNvGrpSpPr/>
        <p:nvPr/>
      </p:nvGrpSpPr>
      <p:grpSpPr>
        <a:xfrm>
          <a:off x="0" y="0"/>
          <a:ext cx="0" cy="0"/>
          <a:chOff x="0" y="0"/>
          <a:chExt cx="0" cy="0"/>
        </a:xfrm>
      </p:grpSpPr>
      <p:sp>
        <p:nvSpPr>
          <p:cNvPr id="1544" name="Google Shape;1544;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5" name="Google Shape;1545;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6" name="Shape 7726"/>
        <p:cNvGrpSpPr/>
        <p:nvPr/>
      </p:nvGrpSpPr>
      <p:grpSpPr>
        <a:xfrm>
          <a:off x="0" y="0"/>
          <a:ext cx="0" cy="0"/>
          <a:chOff x="0" y="0"/>
          <a:chExt cx="0" cy="0"/>
        </a:xfrm>
      </p:grpSpPr>
      <p:sp>
        <p:nvSpPr>
          <p:cNvPr id="7727" name="Google Shape;7727;g28c5fab267d_3_13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8" name="Google Shape;7728;g28c5fab267d_3_13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36" name="Shape 8236"/>
        <p:cNvGrpSpPr/>
        <p:nvPr/>
      </p:nvGrpSpPr>
      <p:grpSpPr>
        <a:xfrm>
          <a:off x="0" y="0"/>
          <a:ext cx="0" cy="0"/>
          <a:chOff x="0" y="0"/>
          <a:chExt cx="0" cy="0"/>
        </a:xfrm>
      </p:grpSpPr>
      <p:sp>
        <p:nvSpPr>
          <p:cNvPr id="8237" name="Google Shape;8237;g28c5fab267d_3_13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8" name="Google Shape;8238;g28c5fab267d_3_13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6" name="Shape 8856"/>
        <p:cNvGrpSpPr/>
        <p:nvPr/>
      </p:nvGrpSpPr>
      <p:grpSpPr>
        <a:xfrm>
          <a:off x="0" y="0"/>
          <a:ext cx="0" cy="0"/>
          <a:chOff x="0" y="0"/>
          <a:chExt cx="0" cy="0"/>
        </a:xfrm>
      </p:grpSpPr>
      <p:sp>
        <p:nvSpPr>
          <p:cNvPr id="8857" name="Google Shape;8857;g28c5fab267d_3_14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8" name="Google Shape;8858;g28c5fab267d_3_14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0" name="Shape 9450"/>
        <p:cNvGrpSpPr/>
        <p:nvPr/>
      </p:nvGrpSpPr>
      <p:grpSpPr>
        <a:xfrm>
          <a:off x="0" y="0"/>
          <a:ext cx="0" cy="0"/>
          <a:chOff x="0" y="0"/>
          <a:chExt cx="0" cy="0"/>
        </a:xfrm>
      </p:grpSpPr>
      <p:sp>
        <p:nvSpPr>
          <p:cNvPr id="9451" name="Google Shape;9451;g28c5fab267d_3_15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2" name="Google Shape;9452;g28c5fab267d_3_15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1" name="Shape 9771"/>
        <p:cNvGrpSpPr/>
        <p:nvPr/>
      </p:nvGrpSpPr>
      <p:grpSpPr>
        <a:xfrm>
          <a:off x="0" y="0"/>
          <a:ext cx="0" cy="0"/>
          <a:chOff x="0" y="0"/>
          <a:chExt cx="0" cy="0"/>
        </a:xfrm>
      </p:grpSpPr>
      <p:sp>
        <p:nvSpPr>
          <p:cNvPr id="9772" name="Google Shape;9772;g28c5fab267d_3_15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3" name="Google Shape;9773;g28c5fab267d_3_15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9" name="Shape 10079"/>
        <p:cNvGrpSpPr/>
        <p:nvPr/>
      </p:nvGrpSpPr>
      <p:grpSpPr>
        <a:xfrm>
          <a:off x="0" y="0"/>
          <a:ext cx="0" cy="0"/>
          <a:chOff x="0" y="0"/>
          <a:chExt cx="0" cy="0"/>
        </a:xfrm>
      </p:grpSpPr>
      <p:sp>
        <p:nvSpPr>
          <p:cNvPr id="10080" name="Google Shape;10080;g28c5fab267d_3_17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1" name="Google Shape;10081;g28c5fab267d_3_17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3" name="Shape 1593"/>
        <p:cNvGrpSpPr/>
        <p:nvPr/>
      </p:nvGrpSpPr>
      <p:grpSpPr>
        <a:xfrm>
          <a:off x="0" y="0"/>
          <a:ext cx="0" cy="0"/>
          <a:chOff x="0" y="0"/>
          <a:chExt cx="0" cy="0"/>
        </a:xfrm>
      </p:grpSpPr>
      <p:sp>
        <p:nvSpPr>
          <p:cNvPr id="1594" name="Google Shape;1594;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5" name="Google Shape;1595;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7" name="Shape 1647"/>
        <p:cNvGrpSpPr/>
        <p:nvPr/>
      </p:nvGrpSpPr>
      <p:grpSpPr>
        <a:xfrm>
          <a:off x="0" y="0"/>
          <a:ext cx="0" cy="0"/>
          <a:chOff x="0" y="0"/>
          <a:chExt cx="0" cy="0"/>
        </a:xfrm>
      </p:grpSpPr>
      <p:sp>
        <p:nvSpPr>
          <p:cNvPr id="1648" name="Google Shape;1648;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9" name="Google Shape;1649;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8" name="Shape 1738"/>
        <p:cNvGrpSpPr/>
        <p:nvPr/>
      </p:nvGrpSpPr>
      <p:grpSpPr>
        <a:xfrm>
          <a:off x="0" y="0"/>
          <a:ext cx="0" cy="0"/>
          <a:chOff x="0" y="0"/>
          <a:chExt cx="0" cy="0"/>
        </a:xfrm>
      </p:grpSpPr>
      <p:sp>
        <p:nvSpPr>
          <p:cNvPr id="1739" name="Google Shape;1739;g28a6e86a9c2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0" name="Google Shape;1740;g28a6e86a9c2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2" name="Shape 1802"/>
        <p:cNvGrpSpPr/>
        <p:nvPr/>
      </p:nvGrpSpPr>
      <p:grpSpPr>
        <a:xfrm>
          <a:off x="0" y="0"/>
          <a:ext cx="0" cy="0"/>
          <a:chOff x="0" y="0"/>
          <a:chExt cx="0" cy="0"/>
        </a:xfrm>
      </p:grpSpPr>
      <p:sp>
        <p:nvSpPr>
          <p:cNvPr id="1803" name="Google Shape;1803;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4" name="Google Shape;1804;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flipH="1">
            <a:off x="0" y="-161849"/>
            <a:ext cx="9144000" cy="5467198"/>
            <a:chOff x="0" y="-171451"/>
            <a:chExt cx="9144000" cy="5467198"/>
          </a:xfrm>
        </p:grpSpPr>
        <p:grpSp>
          <p:nvGrpSpPr>
            <p:cNvPr id="10" name="Google Shape;10;p2"/>
            <p:cNvGrpSpPr/>
            <p:nvPr/>
          </p:nvGrpSpPr>
          <p:grpSpPr>
            <a:xfrm>
              <a:off x="0" y="135850"/>
              <a:ext cx="9144000" cy="4654700"/>
              <a:chOff x="12075" y="212050"/>
              <a:chExt cx="9144000" cy="4654700"/>
            </a:xfrm>
          </p:grpSpPr>
          <p:grpSp>
            <p:nvGrpSpPr>
              <p:cNvPr id="11" name="Google Shape;11;p2"/>
              <p:cNvGrpSpPr/>
              <p:nvPr/>
            </p:nvGrpSpPr>
            <p:grpSpPr>
              <a:xfrm>
                <a:off x="12075" y="212050"/>
                <a:ext cx="9144000" cy="1396425"/>
                <a:chOff x="12075" y="212050"/>
                <a:chExt cx="9144000" cy="1396425"/>
              </a:xfrm>
            </p:grpSpPr>
            <p:cxnSp>
              <p:nvCxnSpPr>
                <p:cNvPr id="12" name="Google Shape;12;p2"/>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 name="Google Shape;13;p2"/>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4" name="Google Shape;14;p2"/>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5" name="Google Shape;15;p2"/>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6" name="Google Shape;16;p2"/>
              <p:cNvGrpSpPr/>
              <p:nvPr/>
            </p:nvGrpSpPr>
            <p:grpSpPr>
              <a:xfrm>
                <a:off x="12075" y="2073925"/>
                <a:ext cx="9144000" cy="1396425"/>
                <a:chOff x="12075" y="212050"/>
                <a:chExt cx="9144000" cy="1396425"/>
              </a:xfrm>
            </p:grpSpPr>
            <p:cxnSp>
              <p:nvCxnSpPr>
                <p:cNvPr id="17" name="Google Shape;17;p2"/>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8" name="Google Shape;18;p2"/>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9" name="Google Shape;19;p2"/>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0" name="Google Shape;20;p2"/>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1" name="Google Shape;21;p2"/>
              <p:cNvGrpSpPr/>
              <p:nvPr/>
            </p:nvGrpSpPr>
            <p:grpSpPr>
              <a:xfrm>
                <a:off x="12075" y="3935800"/>
                <a:ext cx="9144000" cy="930950"/>
                <a:chOff x="12075" y="212050"/>
                <a:chExt cx="9144000" cy="930950"/>
              </a:xfrm>
            </p:grpSpPr>
            <p:cxnSp>
              <p:nvCxnSpPr>
                <p:cNvPr id="22" name="Google Shape;22;p2"/>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3" name="Google Shape;23;p2"/>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4" name="Google Shape;24;p2"/>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25" name="Google Shape;25;p2"/>
            <p:cNvGrpSpPr/>
            <p:nvPr/>
          </p:nvGrpSpPr>
          <p:grpSpPr>
            <a:xfrm>
              <a:off x="213575" y="-171451"/>
              <a:ext cx="8855100" cy="5467198"/>
              <a:chOff x="213575" y="-171451"/>
              <a:chExt cx="8855100" cy="5467198"/>
            </a:xfrm>
          </p:grpSpPr>
          <p:grpSp>
            <p:nvGrpSpPr>
              <p:cNvPr id="26" name="Google Shape;26;p2"/>
              <p:cNvGrpSpPr/>
              <p:nvPr/>
            </p:nvGrpSpPr>
            <p:grpSpPr>
              <a:xfrm rot="5400000">
                <a:off x="-192674" y="234798"/>
                <a:ext cx="5467198" cy="4654700"/>
                <a:chOff x="12075" y="444775"/>
                <a:chExt cx="9144000" cy="4654700"/>
              </a:xfrm>
            </p:grpSpPr>
            <p:grpSp>
              <p:nvGrpSpPr>
                <p:cNvPr id="27" name="Google Shape;27;p2"/>
                <p:cNvGrpSpPr/>
                <p:nvPr/>
              </p:nvGrpSpPr>
              <p:grpSpPr>
                <a:xfrm>
                  <a:off x="12075" y="444775"/>
                  <a:ext cx="9144000" cy="1396425"/>
                  <a:chOff x="12075" y="444775"/>
                  <a:chExt cx="9144000" cy="1396425"/>
                </a:xfrm>
              </p:grpSpPr>
              <p:cxnSp>
                <p:nvCxnSpPr>
                  <p:cNvPr id="28" name="Google Shape;28;p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9" name="Google Shape;29;p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0" name="Google Shape;30;p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1" name="Google Shape;31;p2"/>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2" name="Google Shape;32;p2"/>
                <p:cNvGrpSpPr/>
                <p:nvPr/>
              </p:nvGrpSpPr>
              <p:grpSpPr>
                <a:xfrm>
                  <a:off x="12075" y="2306650"/>
                  <a:ext cx="9144000" cy="1396425"/>
                  <a:chOff x="12075" y="444775"/>
                  <a:chExt cx="9144000" cy="1396425"/>
                </a:xfrm>
              </p:grpSpPr>
              <p:cxnSp>
                <p:nvCxnSpPr>
                  <p:cNvPr id="33" name="Google Shape;33;p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4" name="Google Shape;34;p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5" name="Google Shape;35;p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6" name="Google Shape;36;p2"/>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7" name="Google Shape;37;p2"/>
                <p:cNvGrpSpPr/>
                <p:nvPr/>
              </p:nvGrpSpPr>
              <p:grpSpPr>
                <a:xfrm>
                  <a:off x="12075" y="4168525"/>
                  <a:ext cx="9144000" cy="930950"/>
                  <a:chOff x="12075" y="444775"/>
                  <a:chExt cx="9144000" cy="930950"/>
                </a:xfrm>
              </p:grpSpPr>
              <p:cxnSp>
                <p:nvCxnSpPr>
                  <p:cNvPr id="38" name="Google Shape;38;p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9" name="Google Shape;39;p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0" name="Google Shape;40;p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41" name="Google Shape;41;p2"/>
              <p:cNvGrpSpPr/>
              <p:nvPr/>
            </p:nvGrpSpPr>
            <p:grpSpPr>
              <a:xfrm rot="5400000">
                <a:off x="4473201" y="700273"/>
                <a:ext cx="5467198" cy="3723750"/>
                <a:chOff x="12075" y="1375725"/>
                <a:chExt cx="9144000" cy="3723750"/>
              </a:xfrm>
            </p:grpSpPr>
            <p:grpSp>
              <p:nvGrpSpPr>
                <p:cNvPr id="42" name="Google Shape;42;p2"/>
                <p:cNvGrpSpPr/>
                <p:nvPr/>
              </p:nvGrpSpPr>
              <p:grpSpPr>
                <a:xfrm>
                  <a:off x="12075" y="1375725"/>
                  <a:ext cx="9144000" cy="465475"/>
                  <a:chOff x="12075" y="1375725"/>
                  <a:chExt cx="9144000" cy="465475"/>
                </a:xfrm>
              </p:grpSpPr>
              <p:cxnSp>
                <p:nvCxnSpPr>
                  <p:cNvPr id="43" name="Google Shape;43;p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4" name="Google Shape;44;p2"/>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5" name="Google Shape;45;p2"/>
                <p:cNvGrpSpPr/>
                <p:nvPr/>
              </p:nvGrpSpPr>
              <p:grpSpPr>
                <a:xfrm>
                  <a:off x="12075" y="2306650"/>
                  <a:ext cx="9144000" cy="1396425"/>
                  <a:chOff x="12075" y="444775"/>
                  <a:chExt cx="9144000" cy="1396425"/>
                </a:xfrm>
              </p:grpSpPr>
              <p:cxnSp>
                <p:nvCxnSpPr>
                  <p:cNvPr id="46" name="Google Shape;46;p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7" name="Google Shape;47;p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8" name="Google Shape;48;p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9" name="Google Shape;49;p2"/>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50" name="Google Shape;50;p2"/>
                <p:cNvGrpSpPr/>
                <p:nvPr/>
              </p:nvGrpSpPr>
              <p:grpSpPr>
                <a:xfrm>
                  <a:off x="12075" y="4168525"/>
                  <a:ext cx="9144000" cy="930950"/>
                  <a:chOff x="12075" y="444775"/>
                  <a:chExt cx="9144000" cy="930950"/>
                </a:xfrm>
              </p:grpSpPr>
              <p:cxnSp>
                <p:nvCxnSpPr>
                  <p:cNvPr id="51" name="Google Shape;51;p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2" name="Google Shape;52;p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3" name="Google Shape;53;p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54" name="Google Shape;54;p2"/>
          <p:cNvSpPr txBox="1"/>
          <p:nvPr>
            <p:ph type="ctrTitle"/>
          </p:nvPr>
        </p:nvSpPr>
        <p:spPr>
          <a:xfrm>
            <a:off x="713225" y="820500"/>
            <a:ext cx="4035600" cy="2749500"/>
          </a:xfrm>
          <a:prstGeom prst="rect">
            <a:avLst/>
          </a:prstGeom>
        </p:spPr>
        <p:txBody>
          <a:bodyPr anchorCtr="0" anchor="b" bIns="91425" lIns="91425" spcFirstLastPara="1" rIns="91425" wrap="square" tIns="91425">
            <a:noAutofit/>
          </a:bodyPr>
          <a:lstStyle>
            <a:lvl1pPr lvl="0" algn="l">
              <a:spcBef>
                <a:spcPts val="0"/>
              </a:spcBef>
              <a:spcAft>
                <a:spcPts val="0"/>
              </a:spcAft>
              <a:buClr>
                <a:srgbClr val="191919"/>
              </a:buClr>
              <a:buSzPts val="4000"/>
              <a:buNone/>
              <a:defRPr sz="4000"/>
            </a:lvl1pPr>
            <a:lvl2pPr lvl="1" algn="l">
              <a:spcBef>
                <a:spcPts val="0"/>
              </a:spcBef>
              <a:spcAft>
                <a:spcPts val="0"/>
              </a:spcAft>
              <a:buClr>
                <a:srgbClr val="191919"/>
              </a:buClr>
              <a:buSzPts val="4000"/>
              <a:buNone/>
              <a:defRPr sz="4000">
                <a:solidFill>
                  <a:srgbClr val="191919"/>
                </a:solidFill>
              </a:defRPr>
            </a:lvl2pPr>
            <a:lvl3pPr lvl="2" algn="l">
              <a:spcBef>
                <a:spcPts val="0"/>
              </a:spcBef>
              <a:spcAft>
                <a:spcPts val="0"/>
              </a:spcAft>
              <a:buClr>
                <a:srgbClr val="191919"/>
              </a:buClr>
              <a:buSzPts val="4000"/>
              <a:buNone/>
              <a:defRPr sz="4000">
                <a:solidFill>
                  <a:srgbClr val="191919"/>
                </a:solidFill>
              </a:defRPr>
            </a:lvl3pPr>
            <a:lvl4pPr lvl="3" algn="l">
              <a:spcBef>
                <a:spcPts val="0"/>
              </a:spcBef>
              <a:spcAft>
                <a:spcPts val="0"/>
              </a:spcAft>
              <a:buClr>
                <a:srgbClr val="191919"/>
              </a:buClr>
              <a:buSzPts val="4000"/>
              <a:buNone/>
              <a:defRPr sz="4000">
                <a:solidFill>
                  <a:srgbClr val="191919"/>
                </a:solidFill>
              </a:defRPr>
            </a:lvl4pPr>
            <a:lvl5pPr lvl="4" algn="l">
              <a:spcBef>
                <a:spcPts val="0"/>
              </a:spcBef>
              <a:spcAft>
                <a:spcPts val="0"/>
              </a:spcAft>
              <a:buClr>
                <a:srgbClr val="191919"/>
              </a:buClr>
              <a:buSzPts val="4000"/>
              <a:buNone/>
              <a:defRPr sz="4000">
                <a:solidFill>
                  <a:srgbClr val="191919"/>
                </a:solidFill>
              </a:defRPr>
            </a:lvl5pPr>
            <a:lvl6pPr lvl="5" algn="l">
              <a:spcBef>
                <a:spcPts val="0"/>
              </a:spcBef>
              <a:spcAft>
                <a:spcPts val="0"/>
              </a:spcAft>
              <a:buClr>
                <a:srgbClr val="191919"/>
              </a:buClr>
              <a:buSzPts val="4000"/>
              <a:buNone/>
              <a:defRPr sz="4000">
                <a:solidFill>
                  <a:srgbClr val="191919"/>
                </a:solidFill>
              </a:defRPr>
            </a:lvl6pPr>
            <a:lvl7pPr lvl="6" algn="l">
              <a:spcBef>
                <a:spcPts val="0"/>
              </a:spcBef>
              <a:spcAft>
                <a:spcPts val="0"/>
              </a:spcAft>
              <a:buClr>
                <a:srgbClr val="191919"/>
              </a:buClr>
              <a:buSzPts val="4000"/>
              <a:buNone/>
              <a:defRPr sz="4000">
                <a:solidFill>
                  <a:srgbClr val="191919"/>
                </a:solidFill>
              </a:defRPr>
            </a:lvl7pPr>
            <a:lvl8pPr lvl="7" algn="l">
              <a:spcBef>
                <a:spcPts val="0"/>
              </a:spcBef>
              <a:spcAft>
                <a:spcPts val="0"/>
              </a:spcAft>
              <a:buClr>
                <a:srgbClr val="191919"/>
              </a:buClr>
              <a:buSzPts val="4000"/>
              <a:buNone/>
              <a:defRPr sz="4000">
                <a:solidFill>
                  <a:srgbClr val="191919"/>
                </a:solidFill>
              </a:defRPr>
            </a:lvl8pPr>
            <a:lvl9pPr lvl="8" algn="l">
              <a:spcBef>
                <a:spcPts val="0"/>
              </a:spcBef>
              <a:spcAft>
                <a:spcPts val="0"/>
              </a:spcAft>
              <a:buClr>
                <a:srgbClr val="191919"/>
              </a:buClr>
              <a:buSzPts val="4000"/>
              <a:buNone/>
              <a:defRPr sz="4000">
                <a:solidFill>
                  <a:srgbClr val="191919"/>
                </a:solidFill>
              </a:defRPr>
            </a:lvl9pPr>
          </a:lstStyle>
          <a:p/>
        </p:txBody>
      </p:sp>
      <p:sp>
        <p:nvSpPr>
          <p:cNvPr id="55" name="Google Shape;55;p2"/>
          <p:cNvSpPr txBox="1"/>
          <p:nvPr>
            <p:ph idx="1" type="subTitle"/>
          </p:nvPr>
        </p:nvSpPr>
        <p:spPr>
          <a:xfrm>
            <a:off x="713225" y="3808525"/>
            <a:ext cx="4035600" cy="3381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a:spcBef>
                <a:spcPts val="0"/>
              </a:spcBef>
              <a:spcAft>
                <a:spcPts val="0"/>
              </a:spcAft>
              <a:buSzPts val="1400"/>
              <a:buNone/>
              <a:defRPr sz="1600">
                <a:solidFill>
                  <a:schemeClr val="dk1"/>
                </a:solidFill>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grpSp>
        <p:nvGrpSpPr>
          <p:cNvPr id="56" name="Google Shape;56;p2"/>
          <p:cNvGrpSpPr/>
          <p:nvPr/>
        </p:nvGrpSpPr>
        <p:grpSpPr>
          <a:xfrm>
            <a:off x="-7" y="167200"/>
            <a:ext cx="8952587" cy="4867172"/>
            <a:chOff x="-7" y="167200"/>
            <a:chExt cx="8952587" cy="4867172"/>
          </a:xfrm>
        </p:grpSpPr>
        <p:grpSp>
          <p:nvGrpSpPr>
            <p:cNvPr id="57" name="Google Shape;57;p2"/>
            <p:cNvGrpSpPr/>
            <p:nvPr/>
          </p:nvGrpSpPr>
          <p:grpSpPr>
            <a:xfrm>
              <a:off x="7519182" y="4467918"/>
              <a:ext cx="1433398" cy="566454"/>
              <a:chOff x="7519182" y="4467918"/>
              <a:chExt cx="1433398" cy="566454"/>
            </a:xfrm>
          </p:grpSpPr>
          <p:sp>
            <p:nvSpPr>
              <p:cNvPr id="58" name="Google Shape;58;p2"/>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7519182" y="4467918"/>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 name="Google Shape;60;p2"/>
            <p:cNvGrpSpPr/>
            <p:nvPr/>
          </p:nvGrpSpPr>
          <p:grpSpPr>
            <a:xfrm>
              <a:off x="-7" y="167200"/>
              <a:ext cx="1266969" cy="226225"/>
              <a:chOff x="-7" y="167200"/>
              <a:chExt cx="1266969" cy="226225"/>
            </a:xfrm>
          </p:grpSpPr>
          <p:sp>
            <p:nvSpPr>
              <p:cNvPr id="61" name="Google Shape;61;p2"/>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5" name="Shape 465"/>
        <p:cNvGrpSpPr/>
        <p:nvPr/>
      </p:nvGrpSpPr>
      <p:grpSpPr>
        <a:xfrm>
          <a:off x="0" y="0"/>
          <a:ext cx="0" cy="0"/>
          <a:chOff x="0" y="0"/>
          <a:chExt cx="0" cy="0"/>
        </a:xfrm>
      </p:grpSpPr>
      <p:grpSp>
        <p:nvGrpSpPr>
          <p:cNvPr id="466" name="Google Shape;466;p11"/>
          <p:cNvGrpSpPr/>
          <p:nvPr/>
        </p:nvGrpSpPr>
        <p:grpSpPr>
          <a:xfrm flipH="1">
            <a:off x="0" y="-161849"/>
            <a:ext cx="9144000" cy="5467198"/>
            <a:chOff x="0" y="-171451"/>
            <a:chExt cx="9144000" cy="5467198"/>
          </a:xfrm>
        </p:grpSpPr>
        <p:grpSp>
          <p:nvGrpSpPr>
            <p:cNvPr id="467" name="Google Shape;467;p11"/>
            <p:cNvGrpSpPr/>
            <p:nvPr/>
          </p:nvGrpSpPr>
          <p:grpSpPr>
            <a:xfrm>
              <a:off x="0" y="135850"/>
              <a:ext cx="9144000" cy="4654700"/>
              <a:chOff x="12075" y="212050"/>
              <a:chExt cx="9144000" cy="4654700"/>
            </a:xfrm>
          </p:grpSpPr>
          <p:grpSp>
            <p:nvGrpSpPr>
              <p:cNvPr id="468" name="Google Shape;468;p11"/>
              <p:cNvGrpSpPr/>
              <p:nvPr/>
            </p:nvGrpSpPr>
            <p:grpSpPr>
              <a:xfrm>
                <a:off x="12075" y="212050"/>
                <a:ext cx="9144000" cy="1396425"/>
                <a:chOff x="12075" y="212050"/>
                <a:chExt cx="9144000" cy="1396425"/>
              </a:xfrm>
            </p:grpSpPr>
            <p:cxnSp>
              <p:nvCxnSpPr>
                <p:cNvPr id="469" name="Google Shape;469;p11"/>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70" name="Google Shape;470;p11"/>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71" name="Google Shape;471;p11"/>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72" name="Google Shape;472;p11"/>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73" name="Google Shape;473;p11"/>
              <p:cNvGrpSpPr/>
              <p:nvPr/>
            </p:nvGrpSpPr>
            <p:grpSpPr>
              <a:xfrm>
                <a:off x="12075" y="2073925"/>
                <a:ext cx="9144000" cy="1396425"/>
                <a:chOff x="12075" y="212050"/>
                <a:chExt cx="9144000" cy="1396425"/>
              </a:xfrm>
            </p:grpSpPr>
            <p:cxnSp>
              <p:nvCxnSpPr>
                <p:cNvPr id="474" name="Google Shape;474;p11"/>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75" name="Google Shape;475;p11"/>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76" name="Google Shape;476;p11"/>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77" name="Google Shape;477;p11"/>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78" name="Google Shape;478;p11"/>
              <p:cNvGrpSpPr/>
              <p:nvPr/>
            </p:nvGrpSpPr>
            <p:grpSpPr>
              <a:xfrm>
                <a:off x="12075" y="3935800"/>
                <a:ext cx="9144000" cy="930950"/>
                <a:chOff x="12075" y="212050"/>
                <a:chExt cx="9144000" cy="930950"/>
              </a:xfrm>
            </p:grpSpPr>
            <p:cxnSp>
              <p:nvCxnSpPr>
                <p:cNvPr id="479" name="Google Shape;479;p11"/>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80" name="Google Shape;480;p11"/>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81" name="Google Shape;481;p11"/>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482" name="Google Shape;482;p11"/>
            <p:cNvGrpSpPr/>
            <p:nvPr/>
          </p:nvGrpSpPr>
          <p:grpSpPr>
            <a:xfrm>
              <a:off x="213575" y="-171451"/>
              <a:ext cx="8855100" cy="5467198"/>
              <a:chOff x="213575" y="-171451"/>
              <a:chExt cx="8855100" cy="5467198"/>
            </a:xfrm>
          </p:grpSpPr>
          <p:grpSp>
            <p:nvGrpSpPr>
              <p:cNvPr id="483" name="Google Shape;483;p11"/>
              <p:cNvGrpSpPr/>
              <p:nvPr/>
            </p:nvGrpSpPr>
            <p:grpSpPr>
              <a:xfrm rot="5400000">
                <a:off x="-192674" y="234798"/>
                <a:ext cx="5467198" cy="4654700"/>
                <a:chOff x="12075" y="444775"/>
                <a:chExt cx="9144000" cy="4654700"/>
              </a:xfrm>
            </p:grpSpPr>
            <p:grpSp>
              <p:nvGrpSpPr>
                <p:cNvPr id="484" name="Google Shape;484;p11"/>
                <p:cNvGrpSpPr/>
                <p:nvPr/>
              </p:nvGrpSpPr>
              <p:grpSpPr>
                <a:xfrm>
                  <a:off x="12075" y="444775"/>
                  <a:ext cx="9144000" cy="1396425"/>
                  <a:chOff x="12075" y="444775"/>
                  <a:chExt cx="9144000" cy="1396425"/>
                </a:xfrm>
              </p:grpSpPr>
              <p:cxnSp>
                <p:nvCxnSpPr>
                  <p:cNvPr id="485" name="Google Shape;485;p1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86" name="Google Shape;486;p1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87" name="Google Shape;487;p1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88" name="Google Shape;488;p11"/>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89" name="Google Shape;489;p11"/>
                <p:cNvGrpSpPr/>
                <p:nvPr/>
              </p:nvGrpSpPr>
              <p:grpSpPr>
                <a:xfrm>
                  <a:off x="12075" y="2306650"/>
                  <a:ext cx="9144000" cy="1396425"/>
                  <a:chOff x="12075" y="444775"/>
                  <a:chExt cx="9144000" cy="1396425"/>
                </a:xfrm>
              </p:grpSpPr>
              <p:cxnSp>
                <p:nvCxnSpPr>
                  <p:cNvPr id="490" name="Google Shape;490;p1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91" name="Google Shape;491;p1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92" name="Google Shape;492;p1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93" name="Google Shape;493;p11"/>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94" name="Google Shape;494;p11"/>
                <p:cNvGrpSpPr/>
                <p:nvPr/>
              </p:nvGrpSpPr>
              <p:grpSpPr>
                <a:xfrm>
                  <a:off x="12075" y="4168525"/>
                  <a:ext cx="9144000" cy="930950"/>
                  <a:chOff x="12075" y="444775"/>
                  <a:chExt cx="9144000" cy="930950"/>
                </a:xfrm>
              </p:grpSpPr>
              <p:cxnSp>
                <p:nvCxnSpPr>
                  <p:cNvPr id="495" name="Google Shape;495;p1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96" name="Google Shape;496;p1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97" name="Google Shape;497;p1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498" name="Google Shape;498;p11"/>
              <p:cNvGrpSpPr/>
              <p:nvPr/>
            </p:nvGrpSpPr>
            <p:grpSpPr>
              <a:xfrm rot="5400000">
                <a:off x="4473201" y="700273"/>
                <a:ext cx="5467198" cy="3723750"/>
                <a:chOff x="12075" y="1375725"/>
                <a:chExt cx="9144000" cy="3723750"/>
              </a:xfrm>
            </p:grpSpPr>
            <p:grpSp>
              <p:nvGrpSpPr>
                <p:cNvPr id="499" name="Google Shape;499;p11"/>
                <p:cNvGrpSpPr/>
                <p:nvPr/>
              </p:nvGrpSpPr>
              <p:grpSpPr>
                <a:xfrm>
                  <a:off x="12075" y="1375725"/>
                  <a:ext cx="9144000" cy="465475"/>
                  <a:chOff x="12075" y="1375725"/>
                  <a:chExt cx="9144000" cy="465475"/>
                </a:xfrm>
              </p:grpSpPr>
              <p:cxnSp>
                <p:nvCxnSpPr>
                  <p:cNvPr id="500" name="Google Shape;500;p1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01" name="Google Shape;501;p11"/>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502" name="Google Shape;502;p11"/>
                <p:cNvGrpSpPr/>
                <p:nvPr/>
              </p:nvGrpSpPr>
              <p:grpSpPr>
                <a:xfrm>
                  <a:off x="12075" y="2306650"/>
                  <a:ext cx="9144000" cy="1396425"/>
                  <a:chOff x="12075" y="444775"/>
                  <a:chExt cx="9144000" cy="1396425"/>
                </a:xfrm>
              </p:grpSpPr>
              <p:cxnSp>
                <p:nvCxnSpPr>
                  <p:cNvPr id="503" name="Google Shape;503;p1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04" name="Google Shape;504;p1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05" name="Google Shape;505;p1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06" name="Google Shape;506;p11"/>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507" name="Google Shape;507;p11"/>
                <p:cNvGrpSpPr/>
                <p:nvPr/>
              </p:nvGrpSpPr>
              <p:grpSpPr>
                <a:xfrm>
                  <a:off x="12075" y="4168525"/>
                  <a:ext cx="9144000" cy="930950"/>
                  <a:chOff x="12075" y="444775"/>
                  <a:chExt cx="9144000" cy="930950"/>
                </a:xfrm>
              </p:grpSpPr>
              <p:cxnSp>
                <p:nvCxnSpPr>
                  <p:cNvPr id="508" name="Google Shape;508;p1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09" name="Google Shape;509;p1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10" name="Google Shape;510;p1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511" name="Google Shape;511;p11"/>
          <p:cNvSpPr txBox="1"/>
          <p:nvPr>
            <p:ph hasCustomPrompt="1" type="title"/>
          </p:nvPr>
        </p:nvSpPr>
        <p:spPr>
          <a:xfrm>
            <a:off x="1698300" y="1784350"/>
            <a:ext cx="5747400" cy="1141800"/>
          </a:xfrm>
          <a:prstGeom prst="rect">
            <a:avLst/>
          </a:prstGeom>
        </p:spPr>
        <p:txBody>
          <a:bodyPr anchorCtr="0" anchor="b" bIns="91425" lIns="91425" spcFirstLastPara="1" rIns="91425" wrap="square" tIns="91425">
            <a:noAutofit/>
          </a:bodyPr>
          <a:lstStyle>
            <a:lvl1pPr lvl="0" algn="ctr">
              <a:spcBef>
                <a:spcPts val="0"/>
              </a:spcBef>
              <a:spcAft>
                <a:spcPts val="0"/>
              </a:spcAft>
              <a:buSzPts val="7500"/>
              <a:buNone/>
              <a:defRPr sz="7500"/>
            </a:lvl1pPr>
            <a:lvl2pPr lvl="1" algn="ctr">
              <a:spcBef>
                <a:spcPts val="0"/>
              </a:spcBef>
              <a:spcAft>
                <a:spcPts val="0"/>
              </a:spcAft>
              <a:buSzPts val="7500"/>
              <a:buNone/>
              <a:defRPr sz="7500"/>
            </a:lvl2pPr>
            <a:lvl3pPr lvl="2" algn="ctr">
              <a:spcBef>
                <a:spcPts val="0"/>
              </a:spcBef>
              <a:spcAft>
                <a:spcPts val="0"/>
              </a:spcAft>
              <a:buSzPts val="7500"/>
              <a:buNone/>
              <a:defRPr sz="7500"/>
            </a:lvl3pPr>
            <a:lvl4pPr lvl="3" algn="ctr">
              <a:spcBef>
                <a:spcPts val="0"/>
              </a:spcBef>
              <a:spcAft>
                <a:spcPts val="0"/>
              </a:spcAft>
              <a:buSzPts val="7500"/>
              <a:buNone/>
              <a:defRPr sz="7500"/>
            </a:lvl4pPr>
            <a:lvl5pPr lvl="4" algn="ctr">
              <a:spcBef>
                <a:spcPts val="0"/>
              </a:spcBef>
              <a:spcAft>
                <a:spcPts val="0"/>
              </a:spcAft>
              <a:buSzPts val="7500"/>
              <a:buNone/>
              <a:defRPr sz="7500"/>
            </a:lvl5pPr>
            <a:lvl6pPr lvl="5" algn="ctr">
              <a:spcBef>
                <a:spcPts val="0"/>
              </a:spcBef>
              <a:spcAft>
                <a:spcPts val="0"/>
              </a:spcAft>
              <a:buSzPts val="7500"/>
              <a:buNone/>
              <a:defRPr sz="7500"/>
            </a:lvl6pPr>
            <a:lvl7pPr lvl="6" algn="ctr">
              <a:spcBef>
                <a:spcPts val="0"/>
              </a:spcBef>
              <a:spcAft>
                <a:spcPts val="0"/>
              </a:spcAft>
              <a:buSzPts val="7500"/>
              <a:buNone/>
              <a:defRPr sz="7500"/>
            </a:lvl7pPr>
            <a:lvl8pPr lvl="7" algn="ctr">
              <a:spcBef>
                <a:spcPts val="0"/>
              </a:spcBef>
              <a:spcAft>
                <a:spcPts val="0"/>
              </a:spcAft>
              <a:buSzPts val="7500"/>
              <a:buNone/>
              <a:defRPr sz="7500"/>
            </a:lvl8pPr>
            <a:lvl9pPr lvl="8" algn="ctr">
              <a:spcBef>
                <a:spcPts val="0"/>
              </a:spcBef>
              <a:spcAft>
                <a:spcPts val="0"/>
              </a:spcAft>
              <a:buSzPts val="7500"/>
              <a:buNone/>
              <a:defRPr sz="7500"/>
            </a:lvl9pPr>
          </a:lstStyle>
          <a:p>
            <a:r>
              <a:t>xx%</a:t>
            </a:r>
          </a:p>
        </p:txBody>
      </p:sp>
      <p:sp>
        <p:nvSpPr>
          <p:cNvPr id="512" name="Google Shape;512;p11"/>
          <p:cNvSpPr txBox="1"/>
          <p:nvPr>
            <p:ph idx="1" type="subTitle"/>
          </p:nvPr>
        </p:nvSpPr>
        <p:spPr>
          <a:xfrm>
            <a:off x="1698300" y="2999350"/>
            <a:ext cx="5747400" cy="4971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513" name="Google Shape;513;p11"/>
          <p:cNvGrpSpPr/>
          <p:nvPr/>
        </p:nvGrpSpPr>
        <p:grpSpPr>
          <a:xfrm>
            <a:off x="141641" y="92498"/>
            <a:ext cx="8827868" cy="4945088"/>
            <a:chOff x="141641" y="92498"/>
            <a:chExt cx="8827868" cy="4945088"/>
          </a:xfrm>
        </p:grpSpPr>
        <p:grpSp>
          <p:nvGrpSpPr>
            <p:cNvPr id="514" name="Google Shape;514;p11"/>
            <p:cNvGrpSpPr/>
            <p:nvPr/>
          </p:nvGrpSpPr>
          <p:grpSpPr>
            <a:xfrm>
              <a:off x="8918459" y="243592"/>
              <a:ext cx="51049" cy="774142"/>
              <a:chOff x="8211712" y="2037146"/>
              <a:chExt cx="34742" cy="526950"/>
            </a:xfrm>
          </p:grpSpPr>
          <p:sp>
            <p:nvSpPr>
              <p:cNvPr id="515" name="Google Shape;515;p11"/>
              <p:cNvSpPr/>
              <p:nvPr/>
            </p:nvSpPr>
            <p:spPr>
              <a:xfrm>
                <a:off x="8211712" y="2037146"/>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a:off x="8211712" y="2116302"/>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a:off x="8211712" y="2195458"/>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a:off x="8211712" y="2274614"/>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a:off x="8211712" y="2353770"/>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a:off x="8211712" y="2432927"/>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a:off x="8211712" y="2512083"/>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11"/>
            <p:cNvGrpSpPr/>
            <p:nvPr/>
          </p:nvGrpSpPr>
          <p:grpSpPr>
            <a:xfrm>
              <a:off x="173907" y="4750539"/>
              <a:ext cx="291257" cy="287046"/>
              <a:chOff x="5456048" y="1794743"/>
              <a:chExt cx="178248" cy="175682"/>
            </a:xfrm>
          </p:grpSpPr>
          <p:sp>
            <p:nvSpPr>
              <p:cNvPr id="523" name="Google Shape;523;p11"/>
              <p:cNvSpPr/>
              <p:nvPr/>
            </p:nvSpPr>
            <p:spPr>
              <a:xfrm>
                <a:off x="5456048" y="1794743"/>
                <a:ext cx="178248" cy="175682"/>
              </a:xfrm>
              <a:custGeom>
                <a:rect b="b" l="l" r="r" t="t"/>
                <a:pathLst>
                  <a:path extrusionOk="0" h="1780" w="1806">
                    <a:moveTo>
                      <a:pt x="277" y="0"/>
                    </a:moveTo>
                    <a:lnTo>
                      <a:pt x="1" y="276"/>
                    </a:lnTo>
                    <a:lnTo>
                      <a:pt x="1530" y="1780"/>
                    </a:lnTo>
                    <a:lnTo>
                      <a:pt x="1805" y="1504"/>
                    </a:lnTo>
                    <a:lnTo>
                      <a:pt x="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a:off x="5456048" y="1794743"/>
                <a:ext cx="178248" cy="175682"/>
              </a:xfrm>
              <a:custGeom>
                <a:rect b="b" l="l" r="r" t="t"/>
                <a:pathLst>
                  <a:path extrusionOk="0" h="1780" w="1806">
                    <a:moveTo>
                      <a:pt x="1505" y="0"/>
                    </a:moveTo>
                    <a:lnTo>
                      <a:pt x="1" y="1504"/>
                    </a:lnTo>
                    <a:lnTo>
                      <a:pt x="302" y="1780"/>
                    </a:lnTo>
                    <a:lnTo>
                      <a:pt x="1805" y="276"/>
                    </a:lnTo>
                    <a:lnTo>
                      <a:pt x="1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 name="Google Shape;525;p11"/>
            <p:cNvSpPr/>
            <p:nvPr/>
          </p:nvSpPr>
          <p:spPr>
            <a:xfrm rot="-123321">
              <a:off x="144300" y="113150"/>
              <a:ext cx="1018402" cy="166548"/>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a:off x="8639763" y="92498"/>
              <a:ext cx="207956" cy="207857"/>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27" name="Shape 5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28" name="Shape 528"/>
        <p:cNvGrpSpPr/>
        <p:nvPr/>
      </p:nvGrpSpPr>
      <p:grpSpPr>
        <a:xfrm>
          <a:off x="0" y="0"/>
          <a:ext cx="0" cy="0"/>
          <a:chOff x="0" y="0"/>
          <a:chExt cx="0" cy="0"/>
        </a:xfrm>
      </p:grpSpPr>
      <p:grpSp>
        <p:nvGrpSpPr>
          <p:cNvPr id="529" name="Google Shape;529;p13"/>
          <p:cNvGrpSpPr/>
          <p:nvPr/>
        </p:nvGrpSpPr>
        <p:grpSpPr>
          <a:xfrm flipH="1">
            <a:off x="0" y="-161849"/>
            <a:ext cx="9144000" cy="5467198"/>
            <a:chOff x="0" y="-171451"/>
            <a:chExt cx="9144000" cy="5467198"/>
          </a:xfrm>
        </p:grpSpPr>
        <p:grpSp>
          <p:nvGrpSpPr>
            <p:cNvPr id="530" name="Google Shape;530;p13"/>
            <p:cNvGrpSpPr/>
            <p:nvPr/>
          </p:nvGrpSpPr>
          <p:grpSpPr>
            <a:xfrm>
              <a:off x="0" y="135850"/>
              <a:ext cx="9144000" cy="4654700"/>
              <a:chOff x="12075" y="212050"/>
              <a:chExt cx="9144000" cy="4654700"/>
            </a:xfrm>
          </p:grpSpPr>
          <p:grpSp>
            <p:nvGrpSpPr>
              <p:cNvPr id="531" name="Google Shape;531;p13"/>
              <p:cNvGrpSpPr/>
              <p:nvPr/>
            </p:nvGrpSpPr>
            <p:grpSpPr>
              <a:xfrm>
                <a:off x="12075" y="212050"/>
                <a:ext cx="9144000" cy="1396425"/>
                <a:chOff x="12075" y="212050"/>
                <a:chExt cx="9144000" cy="1396425"/>
              </a:xfrm>
            </p:grpSpPr>
            <p:cxnSp>
              <p:nvCxnSpPr>
                <p:cNvPr id="532" name="Google Shape;532;p13"/>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33" name="Google Shape;533;p13"/>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34" name="Google Shape;534;p13"/>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35" name="Google Shape;535;p13"/>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536" name="Google Shape;536;p13"/>
              <p:cNvGrpSpPr/>
              <p:nvPr/>
            </p:nvGrpSpPr>
            <p:grpSpPr>
              <a:xfrm>
                <a:off x="12075" y="2073925"/>
                <a:ext cx="9144000" cy="1396425"/>
                <a:chOff x="12075" y="212050"/>
                <a:chExt cx="9144000" cy="1396425"/>
              </a:xfrm>
            </p:grpSpPr>
            <p:cxnSp>
              <p:nvCxnSpPr>
                <p:cNvPr id="537" name="Google Shape;537;p13"/>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38" name="Google Shape;538;p13"/>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39" name="Google Shape;539;p13"/>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40" name="Google Shape;540;p13"/>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541" name="Google Shape;541;p13"/>
              <p:cNvGrpSpPr/>
              <p:nvPr/>
            </p:nvGrpSpPr>
            <p:grpSpPr>
              <a:xfrm>
                <a:off x="12075" y="3935800"/>
                <a:ext cx="9144000" cy="930950"/>
                <a:chOff x="12075" y="212050"/>
                <a:chExt cx="9144000" cy="930950"/>
              </a:xfrm>
            </p:grpSpPr>
            <p:cxnSp>
              <p:nvCxnSpPr>
                <p:cNvPr id="542" name="Google Shape;542;p13"/>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43" name="Google Shape;543;p13"/>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44" name="Google Shape;544;p13"/>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545" name="Google Shape;545;p13"/>
            <p:cNvGrpSpPr/>
            <p:nvPr/>
          </p:nvGrpSpPr>
          <p:grpSpPr>
            <a:xfrm>
              <a:off x="213575" y="-171451"/>
              <a:ext cx="8855100" cy="5467198"/>
              <a:chOff x="213575" y="-171451"/>
              <a:chExt cx="8855100" cy="5467198"/>
            </a:xfrm>
          </p:grpSpPr>
          <p:grpSp>
            <p:nvGrpSpPr>
              <p:cNvPr id="546" name="Google Shape;546;p13"/>
              <p:cNvGrpSpPr/>
              <p:nvPr/>
            </p:nvGrpSpPr>
            <p:grpSpPr>
              <a:xfrm rot="5400000">
                <a:off x="-192674" y="234798"/>
                <a:ext cx="5467198" cy="4654700"/>
                <a:chOff x="12075" y="444775"/>
                <a:chExt cx="9144000" cy="4654700"/>
              </a:xfrm>
            </p:grpSpPr>
            <p:grpSp>
              <p:nvGrpSpPr>
                <p:cNvPr id="547" name="Google Shape;547;p13"/>
                <p:cNvGrpSpPr/>
                <p:nvPr/>
              </p:nvGrpSpPr>
              <p:grpSpPr>
                <a:xfrm>
                  <a:off x="12075" y="444775"/>
                  <a:ext cx="9144000" cy="1396425"/>
                  <a:chOff x="12075" y="444775"/>
                  <a:chExt cx="9144000" cy="1396425"/>
                </a:xfrm>
              </p:grpSpPr>
              <p:cxnSp>
                <p:nvCxnSpPr>
                  <p:cNvPr id="548" name="Google Shape;548;p1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49" name="Google Shape;549;p1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50" name="Google Shape;550;p1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51" name="Google Shape;551;p1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552" name="Google Shape;552;p13"/>
                <p:cNvGrpSpPr/>
                <p:nvPr/>
              </p:nvGrpSpPr>
              <p:grpSpPr>
                <a:xfrm>
                  <a:off x="12075" y="2306650"/>
                  <a:ext cx="9144000" cy="1396425"/>
                  <a:chOff x="12075" y="444775"/>
                  <a:chExt cx="9144000" cy="1396425"/>
                </a:xfrm>
              </p:grpSpPr>
              <p:cxnSp>
                <p:nvCxnSpPr>
                  <p:cNvPr id="553" name="Google Shape;553;p1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54" name="Google Shape;554;p1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55" name="Google Shape;555;p1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56" name="Google Shape;556;p1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557" name="Google Shape;557;p13"/>
                <p:cNvGrpSpPr/>
                <p:nvPr/>
              </p:nvGrpSpPr>
              <p:grpSpPr>
                <a:xfrm>
                  <a:off x="12075" y="4168525"/>
                  <a:ext cx="9144000" cy="930950"/>
                  <a:chOff x="12075" y="444775"/>
                  <a:chExt cx="9144000" cy="930950"/>
                </a:xfrm>
              </p:grpSpPr>
              <p:cxnSp>
                <p:nvCxnSpPr>
                  <p:cNvPr id="558" name="Google Shape;558;p1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59" name="Google Shape;559;p1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60" name="Google Shape;560;p1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561" name="Google Shape;561;p13"/>
              <p:cNvGrpSpPr/>
              <p:nvPr/>
            </p:nvGrpSpPr>
            <p:grpSpPr>
              <a:xfrm rot="5400000">
                <a:off x="4473201" y="700273"/>
                <a:ext cx="5467198" cy="3723750"/>
                <a:chOff x="12075" y="1375725"/>
                <a:chExt cx="9144000" cy="3723750"/>
              </a:xfrm>
            </p:grpSpPr>
            <p:grpSp>
              <p:nvGrpSpPr>
                <p:cNvPr id="562" name="Google Shape;562;p13"/>
                <p:cNvGrpSpPr/>
                <p:nvPr/>
              </p:nvGrpSpPr>
              <p:grpSpPr>
                <a:xfrm>
                  <a:off x="12075" y="1375725"/>
                  <a:ext cx="9144000" cy="465475"/>
                  <a:chOff x="12075" y="1375725"/>
                  <a:chExt cx="9144000" cy="465475"/>
                </a:xfrm>
              </p:grpSpPr>
              <p:cxnSp>
                <p:nvCxnSpPr>
                  <p:cNvPr id="563" name="Google Shape;563;p1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64" name="Google Shape;564;p1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565" name="Google Shape;565;p13"/>
                <p:cNvGrpSpPr/>
                <p:nvPr/>
              </p:nvGrpSpPr>
              <p:grpSpPr>
                <a:xfrm>
                  <a:off x="12075" y="2306650"/>
                  <a:ext cx="9144000" cy="1396425"/>
                  <a:chOff x="12075" y="444775"/>
                  <a:chExt cx="9144000" cy="1396425"/>
                </a:xfrm>
              </p:grpSpPr>
              <p:cxnSp>
                <p:nvCxnSpPr>
                  <p:cNvPr id="566" name="Google Shape;566;p1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67" name="Google Shape;567;p1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68" name="Google Shape;568;p1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69" name="Google Shape;569;p1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570" name="Google Shape;570;p13"/>
                <p:cNvGrpSpPr/>
                <p:nvPr/>
              </p:nvGrpSpPr>
              <p:grpSpPr>
                <a:xfrm>
                  <a:off x="12075" y="4168525"/>
                  <a:ext cx="9144000" cy="930950"/>
                  <a:chOff x="12075" y="444775"/>
                  <a:chExt cx="9144000" cy="930950"/>
                </a:xfrm>
              </p:grpSpPr>
              <p:cxnSp>
                <p:nvCxnSpPr>
                  <p:cNvPr id="571" name="Google Shape;571;p1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72" name="Google Shape;572;p1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73" name="Google Shape;573;p1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574" name="Google Shape;574;p13"/>
          <p:cNvSpPr txBox="1"/>
          <p:nvPr>
            <p:ph idx="1" type="subTitle"/>
          </p:nvPr>
        </p:nvSpPr>
        <p:spPr>
          <a:xfrm>
            <a:off x="1454699" y="1727500"/>
            <a:ext cx="28914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575" name="Google Shape;575;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76" name="Google Shape;576;p13"/>
          <p:cNvSpPr txBox="1"/>
          <p:nvPr>
            <p:ph idx="2" type="subTitle"/>
          </p:nvPr>
        </p:nvSpPr>
        <p:spPr>
          <a:xfrm>
            <a:off x="713225" y="2181950"/>
            <a:ext cx="3633000" cy="361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77" name="Google Shape;577;p13"/>
          <p:cNvSpPr txBox="1"/>
          <p:nvPr>
            <p:ph hasCustomPrompt="1" idx="3" type="title"/>
          </p:nvPr>
        </p:nvSpPr>
        <p:spPr>
          <a:xfrm>
            <a:off x="720000" y="1727495"/>
            <a:ext cx="734700" cy="447600"/>
          </a:xfrm>
          <a:prstGeom prst="rect">
            <a:avLst/>
          </a:prstGeom>
          <a:solidFill>
            <a:schemeClr val="lt2"/>
          </a:solidFill>
        </p:spPr>
        <p:txBody>
          <a:bodyPr anchorCtr="0" anchor="ctr" bIns="91425" lIns="91425" spcFirstLastPara="1" rIns="91425" wrap="square" tIns="91425">
            <a:noAutofit/>
          </a:bodyPr>
          <a:lstStyle>
            <a:lvl1pPr lvl="0" rtl="0" algn="l">
              <a:spcBef>
                <a:spcPts val="0"/>
              </a:spcBef>
              <a:spcAft>
                <a:spcPts val="0"/>
              </a:spcAft>
              <a:buSzPts val="3000"/>
              <a:buNone/>
              <a:defRPr sz="3000"/>
            </a:lvl1pPr>
            <a:lvl2pPr lvl="1" rtl="0" algn="l">
              <a:spcBef>
                <a:spcPts val="0"/>
              </a:spcBef>
              <a:spcAft>
                <a:spcPts val="0"/>
              </a:spcAft>
              <a:buSzPts val="3000"/>
              <a:buNone/>
              <a:defRPr sz="3000"/>
            </a:lvl2pPr>
            <a:lvl3pPr lvl="2" rtl="0" algn="l">
              <a:spcBef>
                <a:spcPts val="0"/>
              </a:spcBef>
              <a:spcAft>
                <a:spcPts val="0"/>
              </a:spcAft>
              <a:buSzPts val="3000"/>
              <a:buNone/>
              <a:defRPr sz="3000"/>
            </a:lvl3pPr>
            <a:lvl4pPr lvl="3" rtl="0" algn="l">
              <a:spcBef>
                <a:spcPts val="0"/>
              </a:spcBef>
              <a:spcAft>
                <a:spcPts val="0"/>
              </a:spcAft>
              <a:buSzPts val="3000"/>
              <a:buNone/>
              <a:defRPr sz="3000"/>
            </a:lvl4pPr>
            <a:lvl5pPr lvl="4" rtl="0" algn="l">
              <a:spcBef>
                <a:spcPts val="0"/>
              </a:spcBef>
              <a:spcAft>
                <a:spcPts val="0"/>
              </a:spcAft>
              <a:buSzPts val="3000"/>
              <a:buNone/>
              <a:defRPr sz="3000"/>
            </a:lvl5pPr>
            <a:lvl6pPr lvl="5" rtl="0" algn="l">
              <a:spcBef>
                <a:spcPts val="0"/>
              </a:spcBef>
              <a:spcAft>
                <a:spcPts val="0"/>
              </a:spcAft>
              <a:buSzPts val="3000"/>
              <a:buNone/>
              <a:defRPr sz="3000"/>
            </a:lvl6pPr>
            <a:lvl7pPr lvl="6" rtl="0" algn="l">
              <a:spcBef>
                <a:spcPts val="0"/>
              </a:spcBef>
              <a:spcAft>
                <a:spcPts val="0"/>
              </a:spcAft>
              <a:buSzPts val="3000"/>
              <a:buNone/>
              <a:defRPr sz="3000"/>
            </a:lvl7pPr>
            <a:lvl8pPr lvl="7" rtl="0" algn="l">
              <a:spcBef>
                <a:spcPts val="0"/>
              </a:spcBef>
              <a:spcAft>
                <a:spcPts val="0"/>
              </a:spcAft>
              <a:buSzPts val="3000"/>
              <a:buNone/>
              <a:defRPr sz="3000"/>
            </a:lvl8pPr>
            <a:lvl9pPr lvl="8" rtl="0" algn="l">
              <a:spcBef>
                <a:spcPts val="0"/>
              </a:spcBef>
              <a:spcAft>
                <a:spcPts val="0"/>
              </a:spcAft>
              <a:buSzPts val="3000"/>
              <a:buNone/>
              <a:defRPr sz="3000"/>
            </a:lvl9pPr>
          </a:lstStyle>
          <a:p>
            <a:r>
              <a:t>xx%</a:t>
            </a:r>
          </a:p>
        </p:txBody>
      </p:sp>
      <p:sp>
        <p:nvSpPr>
          <p:cNvPr id="578" name="Google Shape;578;p13"/>
          <p:cNvSpPr txBox="1"/>
          <p:nvPr>
            <p:ph idx="4" type="subTitle"/>
          </p:nvPr>
        </p:nvSpPr>
        <p:spPr>
          <a:xfrm>
            <a:off x="5532475" y="1727500"/>
            <a:ext cx="28914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579" name="Google Shape;579;p13"/>
          <p:cNvSpPr txBox="1"/>
          <p:nvPr>
            <p:ph idx="5" type="subTitle"/>
          </p:nvPr>
        </p:nvSpPr>
        <p:spPr>
          <a:xfrm>
            <a:off x="4791000" y="2181950"/>
            <a:ext cx="3633000" cy="361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0" name="Google Shape;580;p13"/>
          <p:cNvSpPr txBox="1"/>
          <p:nvPr>
            <p:ph hasCustomPrompt="1" idx="6" type="title"/>
          </p:nvPr>
        </p:nvSpPr>
        <p:spPr>
          <a:xfrm>
            <a:off x="4797775" y="1727495"/>
            <a:ext cx="734700" cy="447600"/>
          </a:xfrm>
          <a:prstGeom prst="rect">
            <a:avLst/>
          </a:prstGeom>
          <a:solidFill>
            <a:schemeClr val="lt2"/>
          </a:solidFill>
        </p:spPr>
        <p:txBody>
          <a:bodyPr anchorCtr="0" anchor="ctr" bIns="91425" lIns="91425" spcFirstLastPara="1" rIns="91425" wrap="square" tIns="91425">
            <a:noAutofit/>
          </a:bodyPr>
          <a:lstStyle>
            <a:lvl1pPr lvl="0" rtl="0" algn="l">
              <a:spcBef>
                <a:spcPts val="0"/>
              </a:spcBef>
              <a:spcAft>
                <a:spcPts val="0"/>
              </a:spcAft>
              <a:buSzPts val="3000"/>
              <a:buNone/>
              <a:defRPr sz="3000"/>
            </a:lvl1pPr>
            <a:lvl2pPr lvl="1" rtl="0" algn="l">
              <a:spcBef>
                <a:spcPts val="0"/>
              </a:spcBef>
              <a:spcAft>
                <a:spcPts val="0"/>
              </a:spcAft>
              <a:buSzPts val="3000"/>
              <a:buNone/>
              <a:defRPr sz="3000"/>
            </a:lvl2pPr>
            <a:lvl3pPr lvl="2" rtl="0" algn="l">
              <a:spcBef>
                <a:spcPts val="0"/>
              </a:spcBef>
              <a:spcAft>
                <a:spcPts val="0"/>
              </a:spcAft>
              <a:buSzPts val="3000"/>
              <a:buNone/>
              <a:defRPr sz="3000"/>
            </a:lvl3pPr>
            <a:lvl4pPr lvl="3" rtl="0" algn="l">
              <a:spcBef>
                <a:spcPts val="0"/>
              </a:spcBef>
              <a:spcAft>
                <a:spcPts val="0"/>
              </a:spcAft>
              <a:buSzPts val="3000"/>
              <a:buNone/>
              <a:defRPr sz="3000"/>
            </a:lvl4pPr>
            <a:lvl5pPr lvl="4" rtl="0" algn="l">
              <a:spcBef>
                <a:spcPts val="0"/>
              </a:spcBef>
              <a:spcAft>
                <a:spcPts val="0"/>
              </a:spcAft>
              <a:buSzPts val="3000"/>
              <a:buNone/>
              <a:defRPr sz="3000"/>
            </a:lvl5pPr>
            <a:lvl6pPr lvl="5" rtl="0" algn="l">
              <a:spcBef>
                <a:spcPts val="0"/>
              </a:spcBef>
              <a:spcAft>
                <a:spcPts val="0"/>
              </a:spcAft>
              <a:buSzPts val="3000"/>
              <a:buNone/>
              <a:defRPr sz="3000"/>
            </a:lvl6pPr>
            <a:lvl7pPr lvl="6" rtl="0" algn="l">
              <a:spcBef>
                <a:spcPts val="0"/>
              </a:spcBef>
              <a:spcAft>
                <a:spcPts val="0"/>
              </a:spcAft>
              <a:buSzPts val="3000"/>
              <a:buNone/>
              <a:defRPr sz="3000"/>
            </a:lvl7pPr>
            <a:lvl8pPr lvl="7" rtl="0" algn="l">
              <a:spcBef>
                <a:spcPts val="0"/>
              </a:spcBef>
              <a:spcAft>
                <a:spcPts val="0"/>
              </a:spcAft>
              <a:buSzPts val="3000"/>
              <a:buNone/>
              <a:defRPr sz="3000"/>
            </a:lvl8pPr>
            <a:lvl9pPr lvl="8" rtl="0" algn="l">
              <a:spcBef>
                <a:spcPts val="0"/>
              </a:spcBef>
              <a:spcAft>
                <a:spcPts val="0"/>
              </a:spcAft>
              <a:buSzPts val="3000"/>
              <a:buNone/>
              <a:defRPr sz="3000"/>
            </a:lvl9pPr>
          </a:lstStyle>
          <a:p>
            <a:r>
              <a:t>xx%</a:t>
            </a:r>
          </a:p>
        </p:txBody>
      </p:sp>
      <p:sp>
        <p:nvSpPr>
          <p:cNvPr id="581" name="Google Shape;581;p13"/>
          <p:cNvSpPr txBox="1"/>
          <p:nvPr>
            <p:ph idx="7" type="subTitle"/>
          </p:nvPr>
        </p:nvSpPr>
        <p:spPr>
          <a:xfrm>
            <a:off x="1454699" y="3202550"/>
            <a:ext cx="28914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582" name="Google Shape;582;p13"/>
          <p:cNvSpPr txBox="1"/>
          <p:nvPr>
            <p:ph idx="8" type="subTitle"/>
          </p:nvPr>
        </p:nvSpPr>
        <p:spPr>
          <a:xfrm>
            <a:off x="713225" y="3657000"/>
            <a:ext cx="3633000" cy="361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3" name="Google Shape;583;p13"/>
          <p:cNvSpPr txBox="1"/>
          <p:nvPr>
            <p:ph hasCustomPrompt="1" idx="9" type="title"/>
          </p:nvPr>
        </p:nvSpPr>
        <p:spPr>
          <a:xfrm>
            <a:off x="720000" y="3202545"/>
            <a:ext cx="734700" cy="447600"/>
          </a:xfrm>
          <a:prstGeom prst="rect">
            <a:avLst/>
          </a:prstGeom>
          <a:solidFill>
            <a:schemeClr val="lt2"/>
          </a:solidFill>
        </p:spPr>
        <p:txBody>
          <a:bodyPr anchorCtr="0" anchor="ctr" bIns="91425" lIns="91425" spcFirstLastPara="1" rIns="91425" wrap="square" tIns="91425">
            <a:noAutofit/>
          </a:bodyPr>
          <a:lstStyle>
            <a:lvl1pPr lvl="0" rtl="0" algn="l">
              <a:spcBef>
                <a:spcPts val="0"/>
              </a:spcBef>
              <a:spcAft>
                <a:spcPts val="0"/>
              </a:spcAft>
              <a:buSzPts val="3000"/>
              <a:buNone/>
              <a:defRPr sz="3000"/>
            </a:lvl1pPr>
            <a:lvl2pPr lvl="1" rtl="0" algn="l">
              <a:spcBef>
                <a:spcPts val="0"/>
              </a:spcBef>
              <a:spcAft>
                <a:spcPts val="0"/>
              </a:spcAft>
              <a:buSzPts val="3000"/>
              <a:buNone/>
              <a:defRPr sz="3000"/>
            </a:lvl2pPr>
            <a:lvl3pPr lvl="2" rtl="0" algn="l">
              <a:spcBef>
                <a:spcPts val="0"/>
              </a:spcBef>
              <a:spcAft>
                <a:spcPts val="0"/>
              </a:spcAft>
              <a:buSzPts val="3000"/>
              <a:buNone/>
              <a:defRPr sz="3000"/>
            </a:lvl3pPr>
            <a:lvl4pPr lvl="3" rtl="0" algn="l">
              <a:spcBef>
                <a:spcPts val="0"/>
              </a:spcBef>
              <a:spcAft>
                <a:spcPts val="0"/>
              </a:spcAft>
              <a:buSzPts val="3000"/>
              <a:buNone/>
              <a:defRPr sz="3000"/>
            </a:lvl4pPr>
            <a:lvl5pPr lvl="4" rtl="0" algn="l">
              <a:spcBef>
                <a:spcPts val="0"/>
              </a:spcBef>
              <a:spcAft>
                <a:spcPts val="0"/>
              </a:spcAft>
              <a:buSzPts val="3000"/>
              <a:buNone/>
              <a:defRPr sz="3000"/>
            </a:lvl5pPr>
            <a:lvl6pPr lvl="5" rtl="0" algn="l">
              <a:spcBef>
                <a:spcPts val="0"/>
              </a:spcBef>
              <a:spcAft>
                <a:spcPts val="0"/>
              </a:spcAft>
              <a:buSzPts val="3000"/>
              <a:buNone/>
              <a:defRPr sz="3000"/>
            </a:lvl6pPr>
            <a:lvl7pPr lvl="6" rtl="0" algn="l">
              <a:spcBef>
                <a:spcPts val="0"/>
              </a:spcBef>
              <a:spcAft>
                <a:spcPts val="0"/>
              </a:spcAft>
              <a:buSzPts val="3000"/>
              <a:buNone/>
              <a:defRPr sz="3000"/>
            </a:lvl7pPr>
            <a:lvl8pPr lvl="7" rtl="0" algn="l">
              <a:spcBef>
                <a:spcPts val="0"/>
              </a:spcBef>
              <a:spcAft>
                <a:spcPts val="0"/>
              </a:spcAft>
              <a:buSzPts val="3000"/>
              <a:buNone/>
              <a:defRPr sz="3000"/>
            </a:lvl8pPr>
            <a:lvl9pPr lvl="8" rtl="0" algn="l">
              <a:spcBef>
                <a:spcPts val="0"/>
              </a:spcBef>
              <a:spcAft>
                <a:spcPts val="0"/>
              </a:spcAft>
              <a:buSzPts val="3000"/>
              <a:buNone/>
              <a:defRPr sz="3000"/>
            </a:lvl9pPr>
          </a:lstStyle>
          <a:p>
            <a:r>
              <a:t>xx%</a:t>
            </a:r>
          </a:p>
        </p:txBody>
      </p:sp>
      <p:sp>
        <p:nvSpPr>
          <p:cNvPr id="584" name="Google Shape;584;p13"/>
          <p:cNvSpPr txBox="1"/>
          <p:nvPr>
            <p:ph idx="13" type="subTitle"/>
          </p:nvPr>
        </p:nvSpPr>
        <p:spPr>
          <a:xfrm>
            <a:off x="5532475" y="3202550"/>
            <a:ext cx="2891400" cy="4476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585" name="Google Shape;585;p13"/>
          <p:cNvSpPr txBox="1"/>
          <p:nvPr>
            <p:ph idx="14" type="subTitle"/>
          </p:nvPr>
        </p:nvSpPr>
        <p:spPr>
          <a:xfrm>
            <a:off x="4791000" y="3657000"/>
            <a:ext cx="3633000" cy="361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6" name="Google Shape;586;p13"/>
          <p:cNvSpPr txBox="1"/>
          <p:nvPr>
            <p:ph hasCustomPrompt="1" idx="15" type="title"/>
          </p:nvPr>
        </p:nvSpPr>
        <p:spPr>
          <a:xfrm>
            <a:off x="4797775" y="3202545"/>
            <a:ext cx="734700" cy="447600"/>
          </a:xfrm>
          <a:prstGeom prst="rect">
            <a:avLst/>
          </a:prstGeom>
          <a:solidFill>
            <a:schemeClr val="lt2"/>
          </a:solidFill>
        </p:spPr>
        <p:txBody>
          <a:bodyPr anchorCtr="0" anchor="ctr" bIns="91425" lIns="91425" spcFirstLastPara="1" rIns="91425" wrap="square" tIns="91425">
            <a:noAutofit/>
          </a:bodyPr>
          <a:lstStyle>
            <a:lvl1pPr lvl="0" rtl="0" algn="l">
              <a:spcBef>
                <a:spcPts val="0"/>
              </a:spcBef>
              <a:spcAft>
                <a:spcPts val="0"/>
              </a:spcAft>
              <a:buSzPts val="3000"/>
              <a:buNone/>
              <a:defRPr sz="3000"/>
            </a:lvl1pPr>
            <a:lvl2pPr lvl="1" rtl="0" algn="l">
              <a:spcBef>
                <a:spcPts val="0"/>
              </a:spcBef>
              <a:spcAft>
                <a:spcPts val="0"/>
              </a:spcAft>
              <a:buSzPts val="3000"/>
              <a:buNone/>
              <a:defRPr sz="3000"/>
            </a:lvl2pPr>
            <a:lvl3pPr lvl="2" rtl="0" algn="l">
              <a:spcBef>
                <a:spcPts val="0"/>
              </a:spcBef>
              <a:spcAft>
                <a:spcPts val="0"/>
              </a:spcAft>
              <a:buSzPts val="3000"/>
              <a:buNone/>
              <a:defRPr sz="3000"/>
            </a:lvl3pPr>
            <a:lvl4pPr lvl="3" rtl="0" algn="l">
              <a:spcBef>
                <a:spcPts val="0"/>
              </a:spcBef>
              <a:spcAft>
                <a:spcPts val="0"/>
              </a:spcAft>
              <a:buSzPts val="3000"/>
              <a:buNone/>
              <a:defRPr sz="3000"/>
            </a:lvl4pPr>
            <a:lvl5pPr lvl="4" rtl="0" algn="l">
              <a:spcBef>
                <a:spcPts val="0"/>
              </a:spcBef>
              <a:spcAft>
                <a:spcPts val="0"/>
              </a:spcAft>
              <a:buSzPts val="3000"/>
              <a:buNone/>
              <a:defRPr sz="3000"/>
            </a:lvl5pPr>
            <a:lvl6pPr lvl="5" rtl="0" algn="l">
              <a:spcBef>
                <a:spcPts val="0"/>
              </a:spcBef>
              <a:spcAft>
                <a:spcPts val="0"/>
              </a:spcAft>
              <a:buSzPts val="3000"/>
              <a:buNone/>
              <a:defRPr sz="3000"/>
            </a:lvl6pPr>
            <a:lvl7pPr lvl="6" rtl="0" algn="l">
              <a:spcBef>
                <a:spcPts val="0"/>
              </a:spcBef>
              <a:spcAft>
                <a:spcPts val="0"/>
              </a:spcAft>
              <a:buSzPts val="3000"/>
              <a:buNone/>
              <a:defRPr sz="3000"/>
            </a:lvl7pPr>
            <a:lvl8pPr lvl="7" rtl="0" algn="l">
              <a:spcBef>
                <a:spcPts val="0"/>
              </a:spcBef>
              <a:spcAft>
                <a:spcPts val="0"/>
              </a:spcAft>
              <a:buSzPts val="3000"/>
              <a:buNone/>
              <a:defRPr sz="3000"/>
            </a:lvl8pPr>
            <a:lvl9pPr lvl="8" rtl="0" algn="l">
              <a:spcBef>
                <a:spcPts val="0"/>
              </a:spcBef>
              <a:spcAft>
                <a:spcPts val="0"/>
              </a:spcAft>
              <a:buSzPts val="3000"/>
              <a:buNone/>
              <a:defRPr sz="3000"/>
            </a:lvl9pPr>
          </a:lstStyle>
          <a:p>
            <a:r>
              <a:t>xx%</a:t>
            </a:r>
          </a:p>
        </p:txBody>
      </p:sp>
      <p:grpSp>
        <p:nvGrpSpPr>
          <p:cNvPr id="587" name="Google Shape;587;p13"/>
          <p:cNvGrpSpPr/>
          <p:nvPr/>
        </p:nvGrpSpPr>
        <p:grpSpPr>
          <a:xfrm>
            <a:off x="-7" y="117416"/>
            <a:ext cx="8941384" cy="4905859"/>
            <a:chOff x="-7" y="117416"/>
            <a:chExt cx="8941384" cy="4905859"/>
          </a:xfrm>
        </p:grpSpPr>
        <p:grpSp>
          <p:nvGrpSpPr>
            <p:cNvPr id="588" name="Google Shape;588;p13"/>
            <p:cNvGrpSpPr/>
            <p:nvPr/>
          </p:nvGrpSpPr>
          <p:grpSpPr>
            <a:xfrm>
              <a:off x="-7" y="4797050"/>
              <a:ext cx="1266969" cy="226225"/>
              <a:chOff x="-7" y="167200"/>
              <a:chExt cx="1266969" cy="226225"/>
            </a:xfrm>
          </p:grpSpPr>
          <p:sp>
            <p:nvSpPr>
              <p:cNvPr id="589" name="Google Shape;589;p13"/>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 name="Google Shape;591;p13"/>
            <p:cNvSpPr/>
            <p:nvPr/>
          </p:nvSpPr>
          <p:spPr>
            <a:xfrm>
              <a:off x="8608176" y="4514350"/>
              <a:ext cx="333201" cy="33304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a:off x="1861082" y="117416"/>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3" name="Shape 593"/>
        <p:cNvGrpSpPr/>
        <p:nvPr/>
      </p:nvGrpSpPr>
      <p:grpSpPr>
        <a:xfrm>
          <a:off x="0" y="0"/>
          <a:ext cx="0" cy="0"/>
          <a:chOff x="0" y="0"/>
          <a:chExt cx="0" cy="0"/>
        </a:xfrm>
      </p:grpSpPr>
      <p:grpSp>
        <p:nvGrpSpPr>
          <p:cNvPr id="594" name="Google Shape;594;p14"/>
          <p:cNvGrpSpPr/>
          <p:nvPr/>
        </p:nvGrpSpPr>
        <p:grpSpPr>
          <a:xfrm flipH="1">
            <a:off x="0" y="-161849"/>
            <a:ext cx="9144000" cy="5467198"/>
            <a:chOff x="0" y="-171451"/>
            <a:chExt cx="9144000" cy="5467198"/>
          </a:xfrm>
        </p:grpSpPr>
        <p:grpSp>
          <p:nvGrpSpPr>
            <p:cNvPr id="595" name="Google Shape;595;p14"/>
            <p:cNvGrpSpPr/>
            <p:nvPr/>
          </p:nvGrpSpPr>
          <p:grpSpPr>
            <a:xfrm>
              <a:off x="0" y="135850"/>
              <a:ext cx="9144000" cy="4654700"/>
              <a:chOff x="12075" y="212050"/>
              <a:chExt cx="9144000" cy="4654700"/>
            </a:xfrm>
          </p:grpSpPr>
          <p:grpSp>
            <p:nvGrpSpPr>
              <p:cNvPr id="596" name="Google Shape;596;p14"/>
              <p:cNvGrpSpPr/>
              <p:nvPr/>
            </p:nvGrpSpPr>
            <p:grpSpPr>
              <a:xfrm>
                <a:off x="12075" y="212050"/>
                <a:ext cx="9144000" cy="1396425"/>
                <a:chOff x="12075" y="212050"/>
                <a:chExt cx="9144000" cy="1396425"/>
              </a:xfrm>
            </p:grpSpPr>
            <p:cxnSp>
              <p:nvCxnSpPr>
                <p:cNvPr id="597" name="Google Shape;597;p14"/>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98" name="Google Shape;598;p14"/>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599" name="Google Shape;599;p14"/>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00" name="Google Shape;600;p14"/>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01" name="Google Shape;601;p14"/>
              <p:cNvGrpSpPr/>
              <p:nvPr/>
            </p:nvGrpSpPr>
            <p:grpSpPr>
              <a:xfrm>
                <a:off x="12075" y="2073925"/>
                <a:ext cx="9144000" cy="1396425"/>
                <a:chOff x="12075" y="212050"/>
                <a:chExt cx="9144000" cy="1396425"/>
              </a:xfrm>
            </p:grpSpPr>
            <p:cxnSp>
              <p:nvCxnSpPr>
                <p:cNvPr id="602" name="Google Shape;602;p14"/>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03" name="Google Shape;603;p14"/>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04" name="Google Shape;604;p14"/>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05" name="Google Shape;605;p14"/>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06" name="Google Shape;606;p14"/>
              <p:cNvGrpSpPr/>
              <p:nvPr/>
            </p:nvGrpSpPr>
            <p:grpSpPr>
              <a:xfrm>
                <a:off x="12075" y="3935800"/>
                <a:ext cx="9144000" cy="930950"/>
                <a:chOff x="12075" y="212050"/>
                <a:chExt cx="9144000" cy="930950"/>
              </a:xfrm>
            </p:grpSpPr>
            <p:cxnSp>
              <p:nvCxnSpPr>
                <p:cNvPr id="607" name="Google Shape;607;p14"/>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08" name="Google Shape;608;p14"/>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09" name="Google Shape;609;p14"/>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610" name="Google Shape;610;p14"/>
            <p:cNvGrpSpPr/>
            <p:nvPr/>
          </p:nvGrpSpPr>
          <p:grpSpPr>
            <a:xfrm>
              <a:off x="213575" y="-171451"/>
              <a:ext cx="8855100" cy="5467198"/>
              <a:chOff x="213575" y="-171451"/>
              <a:chExt cx="8855100" cy="5467198"/>
            </a:xfrm>
          </p:grpSpPr>
          <p:grpSp>
            <p:nvGrpSpPr>
              <p:cNvPr id="611" name="Google Shape;611;p14"/>
              <p:cNvGrpSpPr/>
              <p:nvPr/>
            </p:nvGrpSpPr>
            <p:grpSpPr>
              <a:xfrm rot="5400000">
                <a:off x="-192674" y="234798"/>
                <a:ext cx="5467198" cy="4654700"/>
                <a:chOff x="12075" y="444775"/>
                <a:chExt cx="9144000" cy="4654700"/>
              </a:xfrm>
            </p:grpSpPr>
            <p:grpSp>
              <p:nvGrpSpPr>
                <p:cNvPr id="612" name="Google Shape;612;p14"/>
                <p:cNvGrpSpPr/>
                <p:nvPr/>
              </p:nvGrpSpPr>
              <p:grpSpPr>
                <a:xfrm>
                  <a:off x="12075" y="444775"/>
                  <a:ext cx="9144000" cy="1396425"/>
                  <a:chOff x="12075" y="444775"/>
                  <a:chExt cx="9144000" cy="1396425"/>
                </a:xfrm>
              </p:grpSpPr>
              <p:cxnSp>
                <p:nvCxnSpPr>
                  <p:cNvPr id="613" name="Google Shape;613;p1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14" name="Google Shape;614;p1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15" name="Google Shape;615;p1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16" name="Google Shape;616;p1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17" name="Google Shape;617;p14"/>
                <p:cNvGrpSpPr/>
                <p:nvPr/>
              </p:nvGrpSpPr>
              <p:grpSpPr>
                <a:xfrm>
                  <a:off x="12075" y="2306650"/>
                  <a:ext cx="9144000" cy="1396425"/>
                  <a:chOff x="12075" y="444775"/>
                  <a:chExt cx="9144000" cy="1396425"/>
                </a:xfrm>
              </p:grpSpPr>
              <p:cxnSp>
                <p:nvCxnSpPr>
                  <p:cNvPr id="618" name="Google Shape;618;p1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19" name="Google Shape;619;p1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20" name="Google Shape;620;p1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21" name="Google Shape;621;p1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22" name="Google Shape;622;p14"/>
                <p:cNvGrpSpPr/>
                <p:nvPr/>
              </p:nvGrpSpPr>
              <p:grpSpPr>
                <a:xfrm>
                  <a:off x="12075" y="4168525"/>
                  <a:ext cx="9144000" cy="930950"/>
                  <a:chOff x="12075" y="444775"/>
                  <a:chExt cx="9144000" cy="930950"/>
                </a:xfrm>
              </p:grpSpPr>
              <p:cxnSp>
                <p:nvCxnSpPr>
                  <p:cNvPr id="623" name="Google Shape;623;p1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24" name="Google Shape;624;p1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25" name="Google Shape;625;p1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626" name="Google Shape;626;p14"/>
              <p:cNvGrpSpPr/>
              <p:nvPr/>
            </p:nvGrpSpPr>
            <p:grpSpPr>
              <a:xfrm rot="5400000">
                <a:off x="4473201" y="700273"/>
                <a:ext cx="5467198" cy="3723750"/>
                <a:chOff x="12075" y="1375725"/>
                <a:chExt cx="9144000" cy="3723750"/>
              </a:xfrm>
            </p:grpSpPr>
            <p:grpSp>
              <p:nvGrpSpPr>
                <p:cNvPr id="627" name="Google Shape;627;p14"/>
                <p:cNvGrpSpPr/>
                <p:nvPr/>
              </p:nvGrpSpPr>
              <p:grpSpPr>
                <a:xfrm>
                  <a:off x="12075" y="1375725"/>
                  <a:ext cx="9144000" cy="465475"/>
                  <a:chOff x="12075" y="1375725"/>
                  <a:chExt cx="9144000" cy="465475"/>
                </a:xfrm>
              </p:grpSpPr>
              <p:cxnSp>
                <p:nvCxnSpPr>
                  <p:cNvPr id="628" name="Google Shape;628;p1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29" name="Google Shape;629;p1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30" name="Google Shape;630;p14"/>
                <p:cNvGrpSpPr/>
                <p:nvPr/>
              </p:nvGrpSpPr>
              <p:grpSpPr>
                <a:xfrm>
                  <a:off x="12075" y="2306650"/>
                  <a:ext cx="9144000" cy="1396425"/>
                  <a:chOff x="12075" y="444775"/>
                  <a:chExt cx="9144000" cy="1396425"/>
                </a:xfrm>
              </p:grpSpPr>
              <p:cxnSp>
                <p:nvCxnSpPr>
                  <p:cNvPr id="631" name="Google Shape;631;p1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32" name="Google Shape;632;p1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33" name="Google Shape;633;p1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34" name="Google Shape;634;p1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35" name="Google Shape;635;p14"/>
                <p:cNvGrpSpPr/>
                <p:nvPr/>
              </p:nvGrpSpPr>
              <p:grpSpPr>
                <a:xfrm>
                  <a:off x="12075" y="4168525"/>
                  <a:ext cx="9144000" cy="930950"/>
                  <a:chOff x="12075" y="444775"/>
                  <a:chExt cx="9144000" cy="930950"/>
                </a:xfrm>
              </p:grpSpPr>
              <p:cxnSp>
                <p:nvCxnSpPr>
                  <p:cNvPr id="636" name="Google Shape;636;p1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37" name="Google Shape;637;p1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38" name="Google Shape;638;p1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639" name="Google Shape;639;p14"/>
          <p:cNvSpPr txBox="1"/>
          <p:nvPr>
            <p:ph type="title"/>
          </p:nvPr>
        </p:nvSpPr>
        <p:spPr>
          <a:xfrm>
            <a:off x="1226425" y="3100300"/>
            <a:ext cx="6691200" cy="6618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2"/>
              </a:buClr>
              <a:buSzPts val="3000"/>
              <a:buNone/>
              <a:defRPr/>
            </a:lvl1pPr>
            <a:lvl2pPr lvl="1" rtl="0" algn="ctr">
              <a:spcBef>
                <a:spcPts val="0"/>
              </a:spcBef>
              <a:spcAft>
                <a:spcPts val="0"/>
              </a:spcAft>
              <a:buClr>
                <a:schemeClr val="dk2"/>
              </a:buClr>
              <a:buSzPts val="3000"/>
              <a:buNone/>
              <a:defRPr sz="3000">
                <a:solidFill>
                  <a:schemeClr val="dk2"/>
                </a:solidFill>
              </a:defRPr>
            </a:lvl2pPr>
            <a:lvl3pPr lvl="2" rtl="0" algn="ctr">
              <a:spcBef>
                <a:spcPts val="0"/>
              </a:spcBef>
              <a:spcAft>
                <a:spcPts val="0"/>
              </a:spcAft>
              <a:buClr>
                <a:schemeClr val="dk2"/>
              </a:buClr>
              <a:buSzPts val="3000"/>
              <a:buNone/>
              <a:defRPr sz="3000">
                <a:solidFill>
                  <a:schemeClr val="dk2"/>
                </a:solidFill>
              </a:defRPr>
            </a:lvl3pPr>
            <a:lvl4pPr lvl="3" rtl="0" algn="ctr">
              <a:spcBef>
                <a:spcPts val="0"/>
              </a:spcBef>
              <a:spcAft>
                <a:spcPts val="0"/>
              </a:spcAft>
              <a:buClr>
                <a:schemeClr val="dk2"/>
              </a:buClr>
              <a:buSzPts val="3000"/>
              <a:buNone/>
              <a:defRPr sz="3000">
                <a:solidFill>
                  <a:schemeClr val="dk2"/>
                </a:solidFill>
              </a:defRPr>
            </a:lvl4pPr>
            <a:lvl5pPr lvl="4" rtl="0" algn="ctr">
              <a:spcBef>
                <a:spcPts val="0"/>
              </a:spcBef>
              <a:spcAft>
                <a:spcPts val="0"/>
              </a:spcAft>
              <a:buClr>
                <a:schemeClr val="dk2"/>
              </a:buClr>
              <a:buSzPts val="3000"/>
              <a:buNone/>
              <a:defRPr sz="3000">
                <a:solidFill>
                  <a:schemeClr val="dk2"/>
                </a:solidFill>
              </a:defRPr>
            </a:lvl5pPr>
            <a:lvl6pPr lvl="5" rtl="0" algn="ctr">
              <a:spcBef>
                <a:spcPts val="0"/>
              </a:spcBef>
              <a:spcAft>
                <a:spcPts val="0"/>
              </a:spcAft>
              <a:buClr>
                <a:schemeClr val="dk2"/>
              </a:buClr>
              <a:buSzPts val="3000"/>
              <a:buNone/>
              <a:defRPr sz="3000">
                <a:solidFill>
                  <a:schemeClr val="dk2"/>
                </a:solidFill>
              </a:defRPr>
            </a:lvl6pPr>
            <a:lvl7pPr lvl="6" rtl="0" algn="ctr">
              <a:spcBef>
                <a:spcPts val="0"/>
              </a:spcBef>
              <a:spcAft>
                <a:spcPts val="0"/>
              </a:spcAft>
              <a:buClr>
                <a:schemeClr val="dk2"/>
              </a:buClr>
              <a:buSzPts val="3000"/>
              <a:buNone/>
              <a:defRPr sz="3000">
                <a:solidFill>
                  <a:schemeClr val="dk2"/>
                </a:solidFill>
              </a:defRPr>
            </a:lvl7pPr>
            <a:lvl8pPr lvl="7" rtl="0" algn="ctr">
              <a:spcBef>
                <a:spcPts val="0"/>
              </a:spcBef>
              <a:spcAft>
                <a:spcPts val="0"/>
              </a:spcAft>
              <a:buClr>
                <a:schemeClr val="dk2"/>
              </a:buClr>
              <a:buSzPts val="3000"/>
              <a:buNone/>
              <a:defRPr sz="3000">
                <a:solidFill>
                  <a:schemeClr val="dk2"/>
                </a:solidFill>
              </a:defRPr>
            </a:lvl8pPr>
            <a:lvl9pPr lvl="8" rtl="0" algn="ctr">
              <a:spcBef>
                <a:spcPts val="0"/>
              </a:spcBef>
              <a:spcAft>
                <a:spcPts val="0"/>
              </a:spcAft>
              <a:buClr>
                <a:schemeClr val="dk2"/>
              </a:buClr>
              <a:buSzPts val="3000"/>
              <a:buNone/>
              <a:defRPr sz="3000">
                <a:solidFill>
                  <a:schemeClr val="dk2"/>
                </a:solidFill>
              </a:defRPr>
            </a:lvl9pPr>
          </a:lstStyle>
          <a:p/>
        </p:txBody>
      </p:sp>
      <p:sp>
        <p:nvSpPr>
          <p:cNvPr id="640" name="Google Shape;640;p14"/>
          <p:cNvSpPr txBox="1"/>
          <p:nvPr>
            <p:ph idx="1" type="subTitle"/>
          </p:nvPr>
        </p:nvSpPr>
        <p:spPr>
          <a:xfrm>
            <a:off x="1226400" y="1126425"/>
            <a:ext cx="66912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41" name="Google Shape;641;p14"/>
          <p:cNvGrpSpPr/>
          <p:nvPr/>
        </p:nvGrpSpPr>
        <p:grpSpPr>
          <a:xfrm>
            <a:off x="-7" y="117416"/>
            <a:ext cx="8941384" cy="4905859"/>
            <a:chOff x="-7" y="117416"/>
            <a:chExt cx="8941384" cy="4905859"/>
          </a:xfrm>
        </p:grpSpPr>
        <p:grpSp>
          <p:nvGrpSpPr>
            <p:cNvPr id="642" name="Google Shape;642;p14"/>
            <p:cNvGrpSpPr/>
            <p:nvPr/>
          </p:nvGrpSpPr>
          <p:grpSpPr>
            <a:xfrm>
              <a:off x="-7" y="4797050"/>
              <a:ext cx="1266969" cy="226225"/>
              <a:chOff x="-7" y="167200"/>
              <a:chExt cx="1266969" cy="226225"/>
            </a:xfrm>
          </p:grpSpPr>
          <p:sp>
            <p:nvSpPr>
              <p:cNvPr id="643" name="Google Shape;643;p14"/>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4"/>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 name="Google Shape;645;p14"/>
            <p:cNvSpPr/>
            <p:nvPr/>
          </p:nvSpPr>
          <p:spPr>
            <a:xfrm>
              <a:off x="8608176" y="4514350"/>
              <a:ext cx="333201" cy="33304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4"/>
            <p:cNvSpPr/>
            <p:nvPr/>
          </p:nvSpPr>
          <p:spPr>
            <a:xfrm>
              <a:off x="1861082" y="117416"/>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47" name="Shape 647"/>
        <p:cNvGrpSpPr/>
        <p:nvPr/>
      </p:nvGrpSpPr>
      <p:grpSpPr>
        <a:xfrm>
          <a:off x="0" y="0"/>
          <a:ext cx="0" cy="0"/>
          <a:chOff x="0" y="0"/>
          <a:chExt cx="0" cy="0"/>
        </a:xfrm>
      </p:grpSpPr>
      <p:grpSp>
        <p:nvGrpSpPr>
          <p:cNvPr id="648" name="Google Shape;648;p15"/>
          <p:cNvGrpSpPr/>
          <p:nvPr/>
        </p:nvGrpSpPr>
        <p:grpSpPr>
          <a:xfrm flipH="1">
            <a:off x="0" y="-161849"/>
            <a:ext cx="9144000" cy="5467198"/>
            <a:chOff x="0" y="-171451"/>
            <a:chExt cx="9144000" cy="5467198"/>
          </a:xfrm>
        </p:grpSpPr>
        <p:grpSp>
          <p:nvGrpSpPr>
            <p:cNvPr id="649" name="Google Shape;649;p15"/>
            <p:cNvGrpSpPr/>
            <p:nvPr/>
          </p:nvGrpSpPr>
          <p:grpSpPr>
            <a:xfrm>
              <a:off x="0" y="135850"/>
              <a:ext cx="9144000" cy="4654700"/>
              <a:chOff x="12075" y="212050"/>
              <a:chExt cx="9144000" cy="4654700"/>
            </a:xfrm>
          </p:grpSpPr>
          <p:grpSp>
            <p:nvGrpSpPr>
              <p:cNvPr id="650" name="Google Shape;650;p15"/>
              <p:cNvGrpSpPr/>
              <p:nvPr/>
            </p:nvGrpSpPr>
            <p:grpSpPr>
              <a:xfrm>
                <a:off x="12075" y="212050"/>
                <a:ext cx="9144000" cy="1396425"/>
                <a:chOff x="12075" y="212050"/>
                <a:chExt cx="9144000" cy="1396425"/>
              </a:xfrm>
            </p:grpSpPr>
            <p:cxnSp>
              <p:nvCxnSpPr>
                <p:cNvPr id="651" name="Google Shape;651;p15"/>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52" name="Google Shape;652;p15"/>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53" name="Google Shape;653;p15"/>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54" name="Google Shape;654;p15"/>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55" name="Google Shape;655;p15"/>
              <p:cNvGrpSpPr/>
              <p:nvPr/>
            </p:nvGrpSpPr>
            <p:grpSpPr>
              <a:xfrm>
                <a:off x="12075" y="2073925"/>
                <a:ext cx="9144000" cy="1396425"/>
                <a:chOff x="12075" y="212050"/>
                <a:chExt cx="9144000" cy="1396425"/>
              </a:xfrm>
            </p:grpSpPr>
            <p:cxnSp>
              <p:nvCxnSpPr>
                <p:cNvPr id="656" name="Google Shape;656;p15"/>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57" name="Google Shape;657;p15"/>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58" name="Google Shape;658;p15"/>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59" name="Google Shape;659;p15"/>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60" name="Google Shape;660;p15"/>
              <p:cNvGrpSpPr/>
              <p:nvPr/>
            </p:nvGrpSpPr>
            <p:grpSpPr>
              <a:xfrm>
                <a:off x="12075" y="3935800"/>
                <a:ext cx="9144000" cy="930950"/>
                <a:chOff x="12075" y="212050"/>
                <a:chExt cx="9144000" cy="930950"/>
              </a:xfrm>
            </p:grpSpPr>
            <p:cxnSp>
              <p:nvCxnSpPr>
                <p:cNvPr id="661" name="Google Shape;661;p15"/>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62" name="Google Shape;662;p15"/>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63" name="Google Shape;663;p15"/>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664" name="Google Shape;664;p15"/>
            <p:cNvGrpSpPr/>
            <p:nvPr/>
          </p:nvGrpSpPr>
          <p:grpSpPr>
            <a:xfrm>
              <a:off x="213575" y="-171451"/>
              <a:ext cx="8855100" cy="5467198"/>
              <a:chOff x="213575" y="-171451"/>
              <a:chExt cx="8855100" cy="5467198"/>
            </a:xfrm>
          </p:grpSpPr>
          <p:grpSp>
            <p:nvGrpSpPr>
              <p:cNvPr id="665" name="Google Shape;665;p15"/>
              <p:cNvGrpSpPr/>
              <p:nvPr/>
            </p:nvGrpSpPr>
            <p:grpSpPr>
              <a:xfrm rot="5400000">
                <a:off x="-192674" y="234798"/>
                <a:ext cx="5467198" cy="4654700"/>
                <a:chOff x="12075" y="444775"/>
                <a:chExt cx="9144000" cy="4654700"/>
              </a:xfrm>
            </p:grpSpPr>
            <p:grpSp>
              <p:nvGrpSpPr>
                <p:cNvPr id="666" name="Google Shape;666;p15"/>
                <p:cNvGrpSpPr/>
                <p:nvPr/>
              </p:nvGrpSpPr>
              <p:grpSpPr>
                <a:xfrm>
                  <a:off x="12075" y="444775"/>
                  <a:ext cx="9144000" cy="1396425"/>
                  <a:chOff x="12075" y="444775"/>
                  <a:chExt cx="9144000" cy="1396425"/>
                </a:xfrm>
              </p:grpSpPr>
              <p:cxnSp>
                <p:nvCxnSpPr>
                  <p:cNvPr id="667" name="Google Shape;667;p1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68" name="Google Shape;668;p1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69" name="Google Shape;669;p1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70" name="Google Shape;670;p1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71" name="Google Shape;671;p15"/>
                <p:cNvGrpSpPr/>
                <p:nvPr/>
              </p:nvGrpSpPr>
              <p:grpSpPr>
                <a:xfrm>
                  <a:off x="12075" y="2306650"/>
                  <a:ext cx="9144000" cy="1396425"/>
                  <a:chOff x="12075" y="444775"/>
                  <a:chExt cx="9144000" cy="1396425"/>
                </a:xfrm>
              </p:grpSpPr>
              <p:cxnSp>
                <p:nvCxnSpPr>
                  <p:cNvPr id="672" name="Google Shape;672;p1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73" name="Google Shape;673;p1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74" name="Google Shape;674;p1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75" name="Google Shape;675;p1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76" name="Google Shape;676;p15"/>
                <p:cNvGrpSpPr/>
                <p:nvPr/>
              </p:nvGrpSpPr>
              <p:grpSpPr>
                <a:xfrm>
                  <a:off x="12075" y="4168525"/>
                  <a:ext cx="9144000" cy="930950"/>
                  <a:chOff x="12075" y="444775"/>
                  <a:chExt cx="9144000" cy="930950"/>
                </a:xfrm>
              </p:grpSpPr>
              <p:cxnSp>
                <p:nvCxnSpPr>
                  <p:cNvPr id="677" name="Google Shape;677;p1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78" name="Google Shape;678;p1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79" name="Google Shape;679;p1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680" name="Google Shape;680;p15"/>
              <p:cNvGrpSpPr/>
              <p:nvPr/>
            </p:nvGrpSpPr>
            <p:grpSpPr>
              <a:xfrm rot="5400000">
                <a:off x="4473201" y="700273"/>
                <a:ext cx="5467198" cy="3723750"/>
                <a:chOff x="12075" y="1375725"/>
                <a:chExt cx="9144000" cy="3723750"/>
              </a:xfrm>
            </p:grpSpPr>
            <p:grpSp>
              <p:nvGrpSpPr>
                <p:cNvPr id="681" name="Google Shape;681;p15"/>
                <p:cNvGrpSpPr/>
                <p:nvPr/>
              </p:nvGrpSpPr>
              <p:grpSpPr>
                <a:xfrm>
                  <a:off x="12075" y="1375725"/>
                  <a:ext cx="9144000" cy="465475"/>
                  <a:chOff x="12075" y="1375725"/>
                  <a:chExt cx="9144000" cy="465475"/>
                </a:xfrm>
              </p:grpSpPr>
              <p:cxnSp>
                <p:nvCxnSpPr>
                  <p:cNvPr id="682" name="Google Shape;682;p1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83" name="Google Shape;683;p1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84" name="Google Shape;684;p15"/>
                <p:cNvGrpSpPr/>
                <p:nvPr/>
              </p:nvGrpSpPr>
              <p:grpSpPr>
                <a:xfrm>
                  <a:off x="12075" y="2306650"/>
                  <a:ext cx="9144000" cy="1396425"/>
                  <a:chOff x="12075" y="444775"/>
                  <a:chExt cx="9144000" cy="1396425"/>
                </a:xfrm>
              </p:grpSpPr>
              <p:cxnSp>
                <p:nvCxnSpPr>
                  <p:cNvPr id="685" name="Google Shape;685;p1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86" name="Google Shape;686;p1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87" name="Google Shape;687;p1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88" name="Google Shape;688;p1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689" name="Google Shape;689;p15"/>
                <p:cNvGrpSpPr/>
                <p:nvPr/>
              </p:nvGrpSpPr>
              <p:grpSpPr>
                <a:xfrm>
                  <a:off x="12075" y="4168525"/>
                  <a:ext cx="9144000" cy="930950"/>
                  <a:chOff x="12075" y="444775"/>
                  <a:chExt cx="9144000" cy="930950"/>
                </a:xfrm>
              </p:grpSpPr>
              <p:cxnSp>
                <p:nvCxnSpPr>
                  <p:cNvPr id="690" name="Google Shape;690;p1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91" name="Google Shape;691;p1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92" name="Google Shape;692;p1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693" name="Google Shape;693;p15"/>
          <p:cNvSpPr txBox="1"/>
          <p:nvPr>
            <p:ph type="title"/>
          </p:nvPr>
        </p:nvSpPr>
        <p:spPr>
          <a:xfrm>
            <a:off x="720000" y="1092013"/>
            <a:ext cx="3519600" cy="1843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lgn="l">
              <a:spcBef>
                <a:spcPts val="0"/>
              </a:spcBef>
              <a:spcAft>
                <a:spcPts val="0"/>
              </a:spcAft>
              <a:buSzPts val="3500"/>
              <a:buNone/>
              <a:defRPr/>
            </a:lvl2pPr>
            <a:lvl3pPr lvl="2" rtl="0" algn="l">
              <a:spcBef>
                <a:spcPts val="0"/>
              </a:spcBef>
              <a:spcAft>
                <a:spcPts val="0"/>
              </a:spcAft>
              <a:buSzPts val="3500"/>
              <a:buNone/>
              <a:defRPr/>
            </a:lvl3pPr>
            <a:lvl4pPr lvl="3" rtl="0" algn="l">
              <a:spcBef>
                <a:spcPts val="0"/>
              </a:spcBef>
              <a:spcAft>
                <a:spcPts val="0"/>
              </a:spcAft>
              <a:buSzPts val="3500"/>
              <a:buNone/>
              <a:defRPr/>
            </a:lvl4pPr>
            <a:lvl5pPr lvl="4" rtl="0" algn="l">
              <a:spcBef>
                <a:spcPts val="0"/>
              </a:spcBef>
              <a:spcAft>
                <a:spcPts val="0"/>
              </a:spcAft>
              <a:buSzPts val="3500"/>
              <a:buNone/>
              <a:defRPr/>
            </a:lvl5pPr>
            <a:lvl6pPr lvl="5" rtl="0" algn="l">
              <a:spcBef>
                <a:spcPts val="0"/>
              </a:spcBef>
              <a:spcAft>
                <a:spcPts val="0"/>
              </a:spcAft>
              <a:buSzPts val="3500"/>
              <a:buNone/>
              <a:defRPr/>
            </a:lvl6pPr>
            <a:lvl7pPr lvl="6" rtl="0" algn="l">
              <a:spcBef>
                <a:spcPts val="0"/>
              </a:spcBef>
              <a:spcAft>
                <a:spcPts val="0"/>
              </a:spcAft>
              <a:buSzPts val="3500"/>
              <a:buNone/>
              <a:defRPr/>
            </a:lvl7pPr>
            <a:lvl8pPr lvl="7" rtl="0" algn="l">
              <a:spcBef>
                <a:spcPts val="0"/>
              </a:spcBef>
              <a:spcAft>
                <a:spcPts val="0"/>
              </a:spcAft>
              <a:buSzPts val="3500"/>
              <a:buNone/>
              <a:defRPr/>
            </a:lvl8pPr>
            <a:lvl9pPr lvl="8" rtl="0" algn="l">
              <a:spcBef>
                <a:spcPts val="0"/>
              </a:spcBef>
              <a:spcAft>
                <a:spcPts val="0"/>
              </a:spcAft>
              <a:buSzPts val="3500"/>
              <a:buNone/>
              <a:defRPr/>
            </a:lvl9pPr>
          </a:lstStyle>
          <a:p/>
        </p:txBody>
      </p:sp>
      <p:sp>
        <p:nvSpPr>
          <p:cNvPr id="694" name="Google Shape;694;p15"/>
          <p:cNvSpPr txBox="1"/>
          <p:nvPr>
            <p:ph idx="1" type="subTitle"/>
          </p:nvPr>
        </p:nvSpPr>
        <p:spPr>
          <a:xfrm>
            <a:off x="720000" y="2935188"/>
            <a:ext cx="35196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95" name="Google Shape;695;p15"/>
          <p:cNvSpPr/>
          <p:nvPr>
            <p:ph idx="2" type="pic"/>
          </p:nvPr>
        </p:nvSpPr>
        <p:spPr>
          <a:xfrm>
            <a:off x="5520775" y="533863"/>
            <a:ext cx="2910000" cy="4075800"/>
          </a:xfrm>
          <a:prstGeom prst="roundRect">
            <a:avLst>
              <a:gd fmla="val 6529" name="adj"/>
            </a:avLst>
          </a:prstGeom>
          <a:noFill/>
          <a:ln cap="flat" cmpd="sng" w="9525">
            <a:solidFill>
              <a:schemeClr val="dk2"/>
            </a:solidFill>
            <a:prstDash val="solid"/>
            <a:round/>
            <a:headEnd len="sm" w="sm" type="none"/>
            <a:tailEnd len="sm" w="sm" type="none"/>
          </a:ln>
        </p:spPr>
      </p:sp>
      <p:grpSp>
        <p:nvGrpSpPr>
          <p:cNvPr id="696" name="Google Shape;696;p15"/>
          <p:cNvGrpSpPr/>
          <p:nvPr/>
        </p:nvGrpSpPr>
        <p:grpSpPr>
          <a:xfrm>
            <a:off x="-7" y="167200"/>
            <a:ext cx="8952587" cy="4867172"/>
            <a:chOff x="-7" y="167200"/>
            <a:chExt cx="8952587" cy="4867172"/>
          </a:xfrm>
        </p:grpSpPr>
        <p:grpSp>
          <p:nvGrpSpPr>
            <p:cNvPr id="697" name="Google Shape;697;p15"/>
            <p:cNvGrpSpPr/>
            <p:nvPr/>
          </p:nvGrpSpPr>
          <p:grpSpPr>
            <a:xfrm>
              <a:off x="-7" y="167200"/>
              <a:ext cx="1266969" cy="226225"/>
              <a:chOff x="-7" y="167200"/>
              <a:chExt cx="1266969" cy="226225"/>
            </a:xfrm>
          </p:grpSpPr>
          <p:sp>
            <p:nvSpPr>
              <p:cNvPr id="698" name="Google Shape;698;p15"/>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15"/>
            <p:cNvGrpSpPr/>
            <p:nvPr/>
          </p:nvGrpSpPr>
          <p:grpSpPr>
            <a:xfrm>
              <a:off x="4890282" y="4643609"/>
              <a:ext cx="4062298" cy="390763"/>
              <a:chOff x="4890282" y="4643609"/>
              <a:chExt cx="4062298" cy="390763"/>
            </a:xfrm>
          </p:grpSpPr>
          <p:sp>
            <p:nvSpPr>
              <p:cNvPr id="701" name="Google Shape;701;p15"/>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5"/>
              <p:cNvSpPr/>
              <p:nvPr/>
            </p:nvSpPr>
            <p:spPr>
              <a:xfrm>
                <a:off x="4890282" y="4751143"/>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703" name="Shape 703"/>
        <p:cNvGrpSpPr/>
        <p:nvPr/>
      </p:nvGrpSpPr>
      <p:grpSpPr>
        <a:xfrm>
          <a:off x="0" y="0"/>
          <a:ext cx="0" cy="0"/>
          <a:chOff x="0" y="0"/>
          <a:chExt cx="0" cy="0"/>
        </a:xfrm>
      </p:grpSpPr>
      <p:grpSp>
        <p:nvGrpSpPr>
          <p:cNvPr id="704" name="Google Shape;704;p16"/>
          <p:cNvGrpSpPr/>
          <p:nvPr/>
        </p:nvGrpSpPr>
        <p:grpSpPr>
          <a:xfrm flipH="1">
            <a:off x="0" y="-161849"/>
            <a:ext cx="9144000" cy="5467198"/>
            <a:chOff x="0" y="-171451"/>
            <a:chExt cx="9144000" cy="5467198"/>
          </a:xfrm>
        </p:grpSpPr>
        <p:grpSp>
          <p:nvGrpSpPr>
            <p:cNvPr id="705" name="Google Shape;705;p16"/>
            <p:cNvGrpSpPr/>
            <p:nvPr/>
          </p:nvGrpSpPr>
          <p:grpSpPr>
            <a:xfrm>
              <a:off x="0" y="135850"/>
              <a:ext cx="9144000" cy="4654700"/>
              <a:chOff x="12075" y="212050"/>
              <a:chExt cx="9144000" cy="4654700"/>
            </a:xfrm>
          </p:grpSpPr>
          <p:grpSp>
            <p:nvGrpSpPr>
              <p:cNvPr id="706" name="Google Shape;706;p16"/>
              <p:cNvGrpSpPr/>
              <p:nvPr/>
            </p:nvGrpSpPr>
            <p:grpSpPr>
              <a:xfrm>
                <a:off x="12075" y="212050"/>
                <a:ext cx="9144000" cy="1396425"/>
                <a:chOff x="12075" y="212050"/>
                <a:chExt cx="9144000" cy="1396425"/>
              </a:xfrm>
            </p:grpSpPr>
            <p:cxnSp>
              <p:nvCxnSpPr>
                <p:cNvPr id="707" name="Google Shape;707;p16"/>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08" name="Google Shape;708;p16"/>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09" name="Google Shape;709;p16"/>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10" name="Google Shape;710;p16"/>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11" name="Google Shape;711;p16"/>
              <p:cNvGrpSpPr/>
              <p:nvPr/>
            </p:nvGrpSpPr>
            <p:grpSpPr>
              <a:xfrm>
                <a:off x="12075" y="2073925"/>
                <a:ext cx="9144000" cy="1396425"/>
                <a:chOff x="12075" y="212050"/>
                <a:chExt cx="9144000" cy="1396425"/>
              </a:xfrm>
            </p:grpSpPr>
            <p:cxnSp>
              <p:nvCxnSpPr>
                <p:cNvPr id="712" name="Google Shape;712;p16"/>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13" name="Google Shape;713;p16"/>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14" name="Google Shape;714;p16"/>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15" name="Google Shape;715;p16"/>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16" name="Google Shape;716;p16"/>
              <p:cNvGrpSpPr/>
              <p:nvPr/>
            </p:nvGrpSpPr>
            <p:grpSpPr>
              <a:xfrm>
                <a:off x="12075" y="3935800"/>
                <a:ext cx="9144000" cy="930950"/>
                <a:chOff x="12075" y="212050"/>
                <a:chExt cx="9144000" cy="930950"/>
              </a:xfrm>
            </p:grpSpPr>
            <p:cxnSp>
              <p:nvCxnSpPr>
                <p:cNvPr id="717" name="Google Shape;717;p16"/>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18" name="Google Shape;718;p16"/>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19" name="Google Shape;719;p16"/>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720" name="Google Shape;720;p16"/>
            <p:cNvGrpSpPr/>
            <p:nvPr/>
          </p:nvGrpSpPr>
          <p:grpSpPr>
            <a:xfrm>
              <a:off x="213575" y="-171451"/>
              <a:ext cx="8855100" cy="5467198"/>
              <a:chOff x="213575" y="-171451"/>
              <a:chExt cx="8855100" cy="5467198"/>
            </a:xfrm>
          </p:grpSpPr>
          <p:grpSp>
            <p:nvGrpSpPr>
              <p:cNvPr id="721" name="Google Shape;721;p16"/>
              <p:cNvGrpSpPr/>
              <p:nvPr/>
            </p:nvGrpSpPr>
            <p:grpSpPr>
              <a:xfrm rot="5400000">
                <a:off x="-192674" y="234798"/>
                <a:ext cx="5467198" cy="4654700"/>
                <a:chOff x="12075" y="444775"/>
                <a:chExt cx="9144000" cy="4654700"/>
              </a:xfrm>
            </p:grpSpPr>
            <p:grpSp>
              <p:nvGrpSpPr>
                <p:cNvPr id="722" name="Google Shape;722;p16"/>
                <p:cNvGrpSpPr/>
                <p:nvPr/>
              </p:nvGrpSpPr>
              <p:grpSpPr>
                <a:xfrm>
                  <a:off x="12075" y="444775"/>
                  <a:ext cx="9144000" cy="1396425"/>
                  <a:chOff x="12075" y="444775"/>
                  <a:chExt cx="9144000" cy="1396425"/>
                </a:xfrm>
              </p:grpSpPr>
              <p:cxnSp>
                <p:nvCxnSpPr>
                  <p:cNvPr id="723" name="Google Shape;723;p1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24" name="Google Shape;724;p1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25" name="Google Shape;725;p1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26" name="Google Shape;726;p1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27" name="Google Shape;727;p16"/>
                <p:cNvGrpSpPr/>
                <p:nvPr/>
              </p:nvGrpSpPr>
              <p:grpSpPr>
                <a:xfrm>
                  <a:off x="12075" y="2306650"/>
                  <a:ext cx="9144000" cy="1396425"/>
                  <a:chOff x="12075" y="444775"/>
                  <a:chExt cx="9144000" cy="1396425"/>
                </a:xfrm>
              </p:grpSpPr>
              <p:cxnSp>
                <p:nvCxnSpPr>
                  <p:cNvPr id="728" name="Google Shape;728;p1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29" name="Google Shape;729;p1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30" name="Google Shape;730;p1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31" name="Google Shape;731;p1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32" name="Google Shape;732;p16"/>
                <p:cNvGrpSpPr/>
                <p:nvPr/>
              </p:nvGrpSpPr>
              <p:grpSpPr>
                <a:xfrm>
                  <a:off x="12075" y="4168525"/>
                  <a:ext cx="9144000" cy="930950"/>
                  <a:chOff x="12075" y="444775"/>
                  <a:chExt cx="9144000" cy="930950"/>
                </a:xfrm>
              </p:grpSpPr>
              <p:cxnSp>
                <p:nvCxnSpPr>
                  <p:cNvPr id="733" name="Google Shape;733;p1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34" name="Google Shape;734;p1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35" name="Google Shape;735;p1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736" name="Google Shape;736;p16"/>
              <p:cNvGrpSpPr/>
              <p:nvPr/>
            </p:nvGrpSpPr>
            <p:grpSpPr>
              <a:xfrm rot="5400000">
                <a:off x="4473201" y="700273"/>
                <a:ext cx="5467198" cy="3723750"/>
                <a:chOff x="12075" y="1375725"/>
                <a:chExt cx="9144000" cy="3723750"/>
              </a:xfrm>
            </p:grpSpPr>
            <p:grpSp>
              <p:nvGrpSpPr>
                <p:cNvPr id="737" name="Google Shape;737;p16"/>
                <p:cNvGrpSpPr/>
                <p:nvPr/>
              </p:nvGrpSpPr>
              <p:grpSpPr>
                <a:xfrm>
                  <a:off x="12075" y="1375725"/>
                  <a:ext cx="9144000" cy="465475"/>
                  <a:chOff x="12075" y="1375725"/>
                  <a:chExt cx="9144000" cy="465475"/>
                </a:xfrm>
              </p:grpSpPr>
              <p:cxnSp>
                <p:nvCxnSpPr>
                  <p:cNvPr id="738" name="Google Shape;738;p1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39" name="Google Shape;739;p1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40" name="Google Shape;740;p16"/>
                <p:cNvGrpSpPr/>
                <p:nvPr/>
              </p:nvGrpSpPr>
              <p:grpSpPr>
                <a:xfrm>
                  <a:off x="12075" y="2306650"/>
                  <a:ext cx="9144000" cy="1396425"/>
                  <a:chOff x="12075" y="444775"/>
                  <a:chExt cx="9144000" cy="1396425"/>
                </a:xfrm>
              </p:grpSpPr>
              <p:cxnSp>
                <p:nvCxnSpPr>
                  <p:cNvPr id="741" name="Google Shape;741;p1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42" name="Google Shape;742;p1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43" name="Google Shape;743;p1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44" name="Google Shape;744;p1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45" name="Google Shape;745;p16"/>
                <p:cNvGrpSpPr/>
                <p:nvPr/>
              </p:nvGrpSpPr>
              <p:grpSpPr>
                <a:xfrm>
                  <a:off x="12075" y="4168525"/>
                  <a:ext cx="9144000" cy="930950"/>
                  <a:chOff x="12075" y="444775"/>
                  <a:chExt cx="9144000" cy="930950"/>
                </a:xfrm>
              </p:grpSpPr>
              <p:cxnSp>
                <p:nvCxnSpPr>
                  <p:cNvPr id="746" name="Google Shape;746;p1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47" name="Google Shape;747;p1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48" name="Google Shape;748;p1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749" name="Google Shape;749;p16"/>
          <p:cNvGrpSpPr/>
          <p:nvPr/>
        </p:nvGrpSpPr>
        <p:grpSpPr>
          <a:xfrm>
            <a:off x="-7" y="167200"/>
            <a:ext cx="8952587" cy="4867172"/>
            <a:chOff x="-7" y="167200"/>
            <a:chExt cx="8952587" cy="4867172"/>
          </a:xfrm>
        </p:grpSpPr>
        <p:grpSp>
          <p:nvGrpSpPr>
            <p:cNvPr id="750" name="Google Shape;750;p16"/>
            <p:cNvGrpSpPr/>
            <p:nvPr/>
          </p:nvGrpSpPr>
          <p:grpSpPr>
            <a:xfrm>
              <a:off x="-7" y="167200"/>
              <a:ext cx="1266969" cy="226225"/>
              <a:chOff x="-7" y="167200"/>
              <a:chExt cx="1266969" cy="226225"/>
            </a:xfrm>
          </p:grpSpPr>
          <p:sp>
            <p:nvSpPr>
              <p:cNvPr id="751" name="Google Shape;751;p16"/>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 name="Google Shape;753;p16"/>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txBox="1"/>
          <p:nvPr>
            <p:ph type="title"/>
          </p:nvPr>
        </p:nvSpPr>
        <p:spPr>
          <a:xfrm>
            <a:off x="893125" y="1508550"/>
            <a:ext cx="2697600" cy="1063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lgn="l">
              <a:spcBef>
                <a:spcPts val="0"/>
              </a:spcBef>
              <a:spcAft>
                <a:spcPts val="0"/>
              </a:spcAft>
              <a:buSzPts val="3500"/>
              <a:buNone/>
              <a:defRPr/>
            </a:lvl2pPr>
            <a:lvl3pPr lvl="2" rtl="0" algn="l">
              <a:spcBef>
                <a:spcPts val="0"/>
              </a:spcBef>
              <a:spcAft>
                <a:spcPts val="0"/>
              </a:spcAft>
              <a:buSzPts val="3500"/>
              <a:buNone/>
              <a:defRPr/>
            </a:lvl3pPr>
            <a:lvl4pPr lvl="3" rtl="0" algn="l">
              <a:spcBef>
                <a:spcPts val="0"/>
              </a:spcBef>
              <a:spcAft>
                <a:spcPts val="0"/>
              </a:spcAft>
              <a:buSzPts val="3500"/>
              <a:buNone/>
              <a:defRPr/>
            </a:lvl4pPr>
            <a:lvl5pPr lvl="4" rtl="0" algn="l">
              <a:spcBef>
                <a:spcPts val="0"/>
              </a:spcBef>
              <a:spcAft>
                <a:spcPts val="0"/>
              </a:spcAft>
              <a:buSzPts val="3500"/>
              <a:buNone/>
              <a:defRPr/>
            </a:lvl5pPr>
            <a:lvl6pPr lvl="5" rtl="0" algn="l">
              <a:spcBef>
                <a:spcPts val="0"/>
              </a:spcBef>
              <a:spcAft>
                <a:spcPts val="0"/>
              </a:spcAft>
              <a:buSzPts val="3500"/>
              <a:buNone/>
              <a:defRPr/>
            </a:lvl6pPr>
            <a:lvl7pPr lvl="6" rtl="0" algn="l">
              <a:spcBef>
                <a:spcPts val="0"/>
              </a:spcBef>
              <a:spcAft>
                <a:spcPts val="0"/>
              </a:spcAft>
              <a:buSzPts val="3500"/>
              <a:buNone/>
              <a:defRPr/>
            </a:lvl7pPr>
            <a:lvl8pPr lvl="7" rtl="0" algn="l">
              <a:spcBef>
                <a:spcPts val="0"/>
              </a:spcBef>
              <a:spcAft>
                <a:spcPts val="0"/>
              </a:spcAft>
              <a:buSzPts val="3500"/>
              <a:buNone/>
              <a:defRPr/>
            </a:lvl8pPr>
            <a:lvl9pPr lvl="8" rtl="0" algn="l">
              <a:spcBef>
                <a:spcPts val="0"/>
              </a:spcBef>
              <a:spcAft>
                <a:spcPts val="0"/>
              </a:spcAft>
              <a:buSzPts val="3500"/>
              <a:buNone/>
              <a:defRPr/>
            </a:lvl9pPr>
          </a:lstStyle>
          <a:p/>
        </p:txBody>
      </p:sp>
      <p:sp>
        <p:nvSpPr>
          <p:cNvPr id="755" name="Google Shape;755;p16"/>
          <p:cNvSpPr txBox="1"/>
          <p:nvPr>
            <p:ph idx="1" type="subTitle"/>
          </p:nvPr>
        </p:nvSpPr>
        <p:spPr>
          <a:xfrm>
            <a:off x="893125" y="2571750"/>
            <a:ext cx="2697600" cy="1063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756" name="Shape 756"/>
        <p:cNvGrpSpPr/>
        <p:nvPr/>
      </p:nvGrpSpPr>
      <p:grpSpPr>
        <a:xfrm>
          <a:off x="0" y="0"/>
          <a:ext cx="0" cy="0"/>
          <a:chOff x="0" y="0"/>
          <a:chExt cx="0" cy="0"/>
        </a:xfrm>
      </p:grpSpPr>
      <p:grpSp>
        <p:nvGrpSpPr>
          <p:cNvPr id="757" name="Google Shape;757;p17"/>
          <p:cNvGrpSpPr/>
          <p:nvPr/>
        </p:nvGrpSpPr>
        <p:grpSpPr>
          <a:xfrm flipH="1">
            <a:off x="0" y="-161849"/>
            <a:ext cx="9144000" cy="5467198"/>
            <a:chOff x="0" y="-171451"/>
            <a:chExt cx="9144000" cy="5467198"/>
          </a:xfrm>
        </p:grpSpPr>
        <p:grpSp>
          <p:nvGrpSpPr>
            <p:cNvPr id="758" name="Google Shape;758;p17"/>
            <p:cNvGrpSpPr/>
            <p:nvPr/>
          </p:nvGrpSpPr>
          <p:grpSpPr>
            <a:xfrm>
              <a:off x="0" y="135850"/>
              <a:ext cx="9144000" cy="4654700"/>
              <a:chOff x="12075" y="212050"/>
              <a:chExt cx="9144000" cy="4654700"/>
            </a:xfrm>
          </p:grpSpPr>
          <p:grpSp>
            <p:nvGrpSpPr>
              <p:cNvPr id="759" name="Google Shape;759;p17"/>
              <p:cNvGrpSpPr/>
              <p:nvPr/>
            </p:nvGrpSpPr>
            <p:grpSpPr>
              <a:xfrm>
                <a:off x="12075" y="212050"/>
                <a:ext cx="9144000" cy="1396425"/>
                <a:chOff x="12075" y="212050"/>
                <a:chExt cx="9144000" cy="1396425"/>
              </a:xfrm>
            </p:grpSpPr>
            <p:cxnSp>
              <p:nvCxnSpPr>
                <p:cNvPr id="760" name="Google Shape;760;p17"/>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61" name="Google Shape;761;p17"/>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62" name="Google Shape;762;p17"/>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63" name="Google Shape;763;p17"/>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64" name="Google Shape;764;p17"/>
              <p:cNvGrpSpPr/>
              <p:nvPr/>
            </p:nvGrpSpPr>
            <p:grpSpPr>
              <a:xfrm>
                <a:off x="12075" y="2073925"/>
                <a:ext cx="9144000" cy="1396425"/>
                <a:chOff x="12075" y="212050"/>
                <a:chExt cx="9144000" cy="1396425"/>
              </a:xfrm>
            </p:grpSpPr>
            <p:cxnSp>
              <p:nvCxnSpPr>
                <p:cNvPr id="765" name="Google Shape;765;p17"/>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66" name="Google Shape;766;p17"/>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67" name="Google Shape;767;p17"/>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68" name="Google Shape;768;p17"/>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69" name="Google Shape;769;p17"/>
              <p:cNvGrpSpPr/>
              <p:nvPr/>
            </p:nvGrpSpPr>
            <p:grpSpPr>
              <a:xfrm>
                <a:off x="12075" y="3935800"/>
                <a:ext cx="9144000" cy="930950"/>
                <a:chOff x="12075" y="212050"/>
                <a:chExt cx="9144000" cy="930950"/>
              </a:xfrm>
            </p:grpSpPr>
            <p:cxnSp>
              <p:nvCxnSpPr>
                <p:cNvPr id="770" name="Google Shape;770;p17"/>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71" name="Google Shape;771;p17"/>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72" name="Google Shape;772;p17"/>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773" name="Google Shape;773;p17"/>
            <p:cNvGrpSpPr/>
            <p:nvPr/>
          </p:nvGrpSpPr>
          <p:grpSpPr>
            <a:xfrm>
              <a:off x="213575" y="-171451"/>
              <a:ext cx="8855100" cy="5467198"/>
              <a:chOff x="213575" y="-171451"/>
              <a:chExt cx="8855100" cy="5467198"/>
            </a:xfrm>
          </p:grpSpPr>
          <p:grpSp>
            <p:nvGrpSpPr>
              <p:cNvPr id="774" name="Google Shape;774;p17"/>
              <p:cNvGrpSpPr/>
              <p:nvPr/>
            </p:nvGrpSpPr>
            <p:grpSpPr>
              <a:xfrm rot="5400000">
                <a:off x="-192674" y="234798"/>
                <a:ext cx="5467198" cy="4654700"/>
                <a:chOff x="12075" y="444775"/>
                <a:chExt cx="9144000" cy="4654700"/>
              </a:xfrm>
            </p:grpSpPr>
            <p:grpSp>
              <p:nvGrpSpPr>
                <p:cNvPr id="775" name="Google Shape;775;p17"/>
                <p:cNvGrpSpPr/>
                <p:nvPr/>
              </p:nvGrpSpPr>
              <p:grpSpPr>
                <a:xfrm>
                  <a:off x="12075" y="444775"/>
                  <a:ext cx="9144000" cy="1396425"/>
                  <a:chOff x="12075" y="444775"/>
                  <a:chExt cx="9144000" cy="1396425"/>
                </a:xfrm>
              </p:grpSpPr>
              <p:cxnSp>
                <p:nvCxnSpPr>
                  <p:cNvPr id="776" name="Google Shape;776;p1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77" name="Google Shape;777;p1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78" name="Google Shape;778;p1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79" name="Google Shape;779;p1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80" name="Google Shape;780;p17"/>
                <p:cNvGrpSpPr/>
                <p:nvPr/>
              </p:nvGrpSpPr>
              <p:grpSpPr>
                <a:xfrm>
                  <a:off x="12075" y="2306650"/>
                  <a:ext cx="9144000" cy="1396425"/>
                  <a:chOff x="12075" y="444775"/>
                  <a:chExt cx="9144000" cy="1396425"/>
                </a:xfrm>
              </p:grpSpPr>
              <p:cxnSp>
                <p:nvCxnSpPr>
                  <p:cNvPr id="781" name="Google Shape;781;p1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82" name="Google Shape;782;p1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83" name="Google Shape;783;p1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84" name="Google Shape;784;p1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85" name="Google Shape;785;p17"/>
                <p:cNvGrpSpPr/>
                <p:nvPr/>
              </p:nvGrpSpPr>
              <p:grpSpPr>
                <a:xfrm>
                  <a:off x="12075" y="4168525"/>
                  <a:ext cx="9144000" cy="930950"/>
                  <a:chOff x="12075" y="444775"/>
                  <a:chExt cx="9144000" cy="930950"/>
                </a:xfrm>
              </p:grpSpPr>
              <p:cxnSp>
                <p:nvCxnSpPr>
                  <p:cNvPr id="786" name="Google Shape;786;p1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87" name="Google Shape;787;p1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88" name="Google Shape;788;p1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789" name="Google Shape;789;p17"/>
              <p:cNvGrpSpPr/>
              <p:nvPr/>
            </p:nvGrpSpPr>
            <p:grpSpPr>
              <a:xfrm rot="5400000">
                <a:off x="4473201" y="700273"/>
                <a:ext cx="5467198" cy="3723750"/>
                <a:chOff x="12075" y="1375725"/>
                <a:chExt cx="9144000" cy="3723750"/>
              </a:xfrm>
            </p:grpSpPr>
            <p:grpSp>
              <p:nvGrpSpPr>
                <p:cNvPr id="790" name="Google Shape;790;p17"/>
                <p:cNvGrpSpPr/>
                <p:nvPr/>
              </p:nvGrpSpPr>
              <p:grpSpPr>
                <a:xfrm>
                  <a:off x="12075" y="1375725"/>
                  <a:ext cx="9144000" cy="465475"/>
                  <a:chOff x="12075" y="1375725"/>
                  <a:chExt cx="9144000" cy="465475"/>
                </a:xfrm>
              </p:grpSpPr>
              <p:cxnSp>
                <p:nvCxnSpPr>
                  <p:cNvPr id="791" name="Google Shape;791;p1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92" name="Google Shape;792;p1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93" name="Google Shape;793;p17"/>
                <p:cNvGrpSpPr/>
                <p:nvPr/>
              </p:nvGrpSpPr>
              <p:grpSpPr>
                <a:xfrm>
                  <a:off x="12075" y="2306650"/>
                  <a:ext cx="9144000" cy="1396425"/>
                  <a:chOff x="12075" y="444775"/>
                  <a:chExt cx="9144000" cy="1396425"/>
                </a:xfrm>
              </p:grpSpPr>
              <p:cxnSp>
                <p:nvCxnSpPr>
                  <p:cNvPr id="794" name="Google Shape;794;p1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95" name="Google Shape;795;p1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96" name="Google Shape;796;p1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97" name="Google Shape;797;p1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98" name="Google Shape;798;p17"/>
                <p:cNvGrpSpPr/>
                <p:nvPr/>
              </p:nvGrpSpPr>
              <p:grpSpPr>
                <a:xfrm>
                  <a:off x="12075" y="4168525"/>
                  <a:ext cx="9144000" cy="930950"/>
                  <a:chOff x="12075" y="444775"/>
                  <a:chExt cx="9144000" cy="930950"/>
                </a:xfrm>
              </p:grpSpPr>
              <p:cxnSp>
                <p:nvCxnSpPr>
                  <p:cNvPr id="799" name="Google Shape;799;p1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00" name="Google Shape;800;p1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01" name="Google Shape;801;p1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802" name="Google Shape;802;p17"/>
          <p:cNvGrpSpPr/>
          <p:nvPr/>
        </p:nvGrpSpPr>
        <p:grpSpPr>
          <a:xfrm>
            <a:off x="-7" y="117416"/>
            <a:ext cx="8941384" cy="4905859"/>
            <a:chOff x="-7" y="117416"/>
            <a:chExt cx="8941384" cy="4905859"/>
          </a:xfrm>
        </p:grpSpPr>
        <p:grpSp>
          <p:nvGrpSpPr>
            <p:cNvPr id="803" name="Google Shape;803;p17"/>
            <p:cNvGrpSpPr/>
            <p:nvPr/>
          </p:nvGrpSpPr>
          <p:grpSpPr>
            <a:xfrm>
              <a:off x="-7" y="4797050"/>
              <a:ext cx="1266969" cy="226225"/>
              <a:chOff x="-7" y="167200"/>
              <a:chExt cx="1266969" cy="226225"/>
            </a:xfrm>
          </p:grpSpPr>
          <p:sp>
            <p:nvSpPr>
              <p:cNvPr id="804" name="Google Shape;804;p17"/>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7"/>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 name="Google Shape;806;p17"/>
            <p:cNvSpPr/>
            <p:nvPr/>
          </p:nvSpPr>
          <p:spPr>
            <a:xfrm>
              <a:off x="8608176" y="4514350"/>
              <a:ext cx="333201" cy="33304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7"/>
            <p:cNvSpPr/>
            <p:nvPr/>
          </p:nvSpPr>
          <p:spPr>
            <a:xfrm>
              <a:off x="1861082" y="117416"/>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 name="Google Shape;808;p17"/>
          <p:cNvSpPr txBox="1"/>
          <p:nvPr>
            <p:ph type="title"/>
          </p:nvPr>
        </p:nvSpPr>
        <p:spPr>
          <a:xfrm>
            <a:off x="5516826" y="1395925"/>
            <a:ext cx="26682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09" name="Google Shape;809;p17"/>
          <p:cNvSpPr txBox="1"/>
          <p:nvPr>
            <p:ph idx="1" type="subTitle"/>
          </p:nvPr>
        </p:nvSpPr>
        <p:spPr>
          <a:xfrm>
            <a:off x="5516953" y="2456725"/>
            <a:ext cx="26682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810" name="Shape 810"/>
        <p:cNvGrpSpPr/>
        <p:nvPr/>
      </p:nvGrpSpPr>
      <p:grpSpPr>
        <a:xfrm>
          <a:off x="0" y="0"/>
          <a:ext cx="0" cy="0"/>
          <a:chOff x="0" y="0"/>
          <a:chExt cx="0" cy="0"/>
        </a:xfrm>
      </p:grpSpPr>
      <p:grpSp>
        <p:nvGrpSpPr>
          <p:cNvPr id="811" name="Google Shape;811;p18"/>
          <p:cNvGrpSpPr/>
          <p:nvPr/>
        </p:nvGrpSpPr>
        <p:grpSpPr>
          <a:xfrm flipH="1">
            <a:off x="0" y="-161849"/>
            <a:ext cx="9144000" cy="5467198"/>
            <a:chOff x="0" y="-171451"/>
            <a:chExt cx="9144000" cy="5467198"/>
          </a:xfrm>
        </p:grpSpPr>
        <p:grpSp>
          <p:nvGrpSpPr>
            <p:cNvPr id="812" name="Google Shape;812;p18"/>
            <p:cNvGrpSpPr/>
            <p:nvPr/>
          </p:nvGrpSpPr>
          <p:grpSpPr>
            <a:xfrm>
              <a:off x="0" y="135850"/>
              <a:ext cx="9144000" cy="4654700"/>
              <a:chOff x="12075" y="212050"/>
              <a:chExt cx="9144000" cy="4654700"/>
            </a:xfrm>
          </p:grpSpPr>
          <p:grpSp>
            <p:nvGrpSpPr>
              <p:cNvPr id="813" name="Google Shape;813;p18"/>
              <p:cNvGrpSpPr/>
              <p:nvPr/>
            </p:nvGrpSpPr>
            <p:grpSpPr>
              <a:xfrm>
                <a:off x="12075" y="212050"/>
                <a:ext cx="9144000" cy="1396425"/>
                <a:chOff x="12075" y="212050"/>
                <a:chExt cx="9144000" cy="1396425"/>
              </a:xfrm>
            </p:grpSpPr>
            <p:cxnSp>
              <p:nvCxnSpPr>
                <p:cNvPr id="814" name="Google Shape;814;p18"/>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15" name="Google Shape;815;p18"/>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16" name="Google Shape;816;p18"/>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17" name="Google Shape;817;p18"/>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18" name="Google Shape;818;p18"/>
              <p:cNvGrpSpPr/>
              <p:nvPr/>
            </p:nvGrpSpPr>
            <p:grpSpPr>
              <a:xfrm>
                <a:off x="12075" y="2073925"/>
                <a:ext cx="9144000" cy="1396425"/>
                <a:chOff x="12075" y="212050"/>
                <a:chExt cx="9144000" cy="1396425"/>
              </a:xfrm>
            </p:grpSpPr>
            <p:cxnSp>
              <p:nvCxnSpPr>
                <p:cNvPr id="819" name="Google Shape;819;p18"/>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20" name="Google Shape;820;p18"/>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21" name="Google Shape;821;p18"/>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22" name="Google Shape;822;p18"/>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23" name="Google Shape;823;p18"/>
              <p:cNvGrpSpPr/>
              <p:nvPr/>
            </p:nvGrpSpPr>
            <p:grpSpPr>
              <a:xfrm>
                <a:off x="12075" y="3935800"/>
                <a:ext cx="9144000" cy="930950"/>
                <a:chOff x="12075" y="212050"/>
                <a:chExt cx="9144000" cy="930950"/>
              </a:xfrm>
            </p:grpSpPr>
            <p:cxnSp>
              <p:nvCxnSpPr>
                <p:cNvPr id="824" name="Google Shape;824;p18"/>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25" name="Google Shape;825;p18"/>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26" name="Google Shape;826;p18"/>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827" name="Google Shape;827;p18"/>
            <p:cNvGrpSpPr/>
            <p:nvPr/>
          </p:nvGrpSpPr>
          <p:grpSpPr>
            <a:xfrm>
              <a:off x="213575" y="-171451"/>
              <a:ext cx="8855100" cy="5467198"/>
              <a:chOff x="213575" y="-171451"/>
              <a:chExt cx="8855100" cy="5467198"/>
            </a:xfrm>
          </p:grpSpPr>
          <p:grpSp>
            <p:nvGrpSpPr>
              <p:cNvPr id="828" name="Google Shape;828;p18"/>
              <p:cNvGrpSpPr/>
              <p:nvPr/>
            </p:nvGrpSpPr>
            <p:grpSpPr>
              <a:xfrm rot="5400000">
                <a:off x="-192674" y="234798"/>
                <a:ext cx="5467198" cy="4654700"/>
                <a:chOff x="12075" y="444775"/>
                <a:chExt cx="9144000" cy="4654700"/>
              </a:xfrm>
            </p:grpSpPr>
            <p:grpSp>
              <p:nvGrpSpPr>
                <p:cNvPr id="829" name="Google Shape;829;p18"/>
                <p:cNvGrpSpPr/>
                <p:nvPr/>
              </p:nvGrpSpPr>
              <p:grpSpPr>
                <a:xfrm>
                  <a:off x="12075" y="444775"/>
                  <a:ext cx="9144000" cy="1396425"/>
                  <a:chOff x="12075" y="444775"/>
                  <a:chExt cx="9144000" cy="1396425"/>
                </a:xfrm>
              </p:grpSpPr>
              <p:cxnSp>
                <p:nvCxnSpPr>
                  <p:cNvPr id="830" name="Google Shape;830;p1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31" name="Google Shape;831;p1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32" name="Google Shape;832;p1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33" name="Google Shape;833;p18"/>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34" name="Google Shape;834;p18"/>
                <p:cNvGrpSpPr/>
                <p:nvPr/>
              </p:nvGrpSpPr>
              <p:grpSpPr>
                <a:xfrm>
                  <a:off x="12075" y="2306650"/>
                  <a:ext cx="9144000" cy="1396425"/>
                  <a:chOff x="12075" y="444775"/>
                  <a:chExt cx="9144000" cy="1396425"/>
                </a:xfrm>
              </p:grpSpPr>
              <p:cxnSp>
                <p:nvCxnSpPr>
                  <p:cNvPr id="835" name="Google Shape;835;p1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36" name="Google Shape;836;p1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37" name="Google Shape;837;p1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38" name="Google Shape;838;p18"/>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39" name="Google Shape;839;p18"/>
                <p:cNvGrpSpPr/>
                <p:nvPr/>
              </p:nvGrpSpPr>
              <p:grpSpPr>
                <a:xfrm>
                  <a:off x="12075" y="4168525"/>
                  <a:ext cx="9144000" cy="930950"/>
                  <a:chOff x="12075" y="444775"/>
                  <a:chExt cx="9144000" cy="930950"/>
                </a:xfrm>
              </p:grpSpPr>
              <p:cxnSp>
                <p:nvCxnSpPr>
                  <p:cNvPr id="840" name="Google Shape;840;p1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41" name="Google Shape;841;p1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42" name="Google Shape;842;p1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843" name="Google Shape;843;p18"/>
              <p:cNvGrpSpPr/>
              <p:nvPr/>
            </p:nvGrpSpPr>
            <p:grpSpPr>
              <a:xfrm rot="5400000">
                <a:off x="4473201" y="700273"/>
                <a:ext cx="5467198" cy="3723750"/>
                <a:chOff x="12075" y="1375725"/>
                <a:chExt cx="9144000" cy="3723750"/>
              </a:xfrm>
            </p:grpSpPr>
            <p:grpSp>
              <p:nvGrpSpPr>
                <p:cNvPr id="844" name="Google Shape;844;p18"/>
                <p:cNvGrpSpPr/>
                <p:nvPr/>
              </p:nvGrpSpPr>
              <p:grpSpPr>
                <a:xfrm>
                  <a:off x="12075" y="1375725"/>
                  <a:ext cx="9144000" cy="465475"/>
                  <a:chOff x="12075" y="1375725"/>
                  <a:chExt cx="9144000" cy="465475"/>
                </a:xfrm>
              </p:grpSpPr>
              <p:cxnSp>
                <p:nvCxnSpPr>
                  <p:cNvPr id="845" name="Google Shape;845;p1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46" name="Google Shape;846;p18"/>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47" name="Google Shape;847;p18"/>
                <p:cNvGrpSpPr/>
                <p:nvPr/>
              </p:nvGrpSpPr>
              <p:grpSpPr>
                <a:xfrm>
                  <a:off x="12075" y="2306650"/>
                  <a:ext cx="9144000" cy="1396425"/>
                  <a:chOff x="12075" y="444775"/>
                  <a:chExt cx="9144000" cy="1396425"/>
                </a:xfrm>
              </p:grpSpPr>
              <p:cxnSp>
                <p:nvCxnSpPr>
                  <p:cNvPr id="848" name="Google Shape;848;p1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49" name="Google Shape;849;p1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50" name="Google Shape;850;p1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51" name="Google Shape;851;p18"/>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52" name="Google Shape;852;p18"/>
                <p:cNvGrpSpPr/>
                <p:nvPr/>
              </p:nvGrpSpPr>
              <p:grpSpPr>
                <a:xfrm>
                  <a:off x="12075" y="4168525"/>
                  <a:ext cx="9144000" cy="930950"/>
                  <a:chOff x="12075" y="444775"/>
                  <a:chExt cx="9144000" cy="930950"/>
                </a:xfrm>
              </p:grpSpPr>
              <p:cxnSp>
                <p:nvCxnSpPr>
                  <p:cNvPr id="853" name="Google Shape;853;p1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54" name="Google Shape;854;p1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55" name="Google Shape;855;p1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856" name="Google Shape;856;p18"/>
          <p:cNvSpPr txBox="1"/>
          <p:nvPr>
            <p:ph type="title"/>
          </p:nvPr>
        </p:nvSpPr>
        <p:spPr>
          <a:xfrm>
            <a:off x="713225" y="2448213"/>
            <a:ext cx="4472400" cy="8373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57" name="Google Shape;857;p18"/>
          <p:cNvSpPr txBox="1"/>
          <p:nvPr>
            <p:ph hasCustomPrompt="1" idx="2" type="title"/>
          </p:nvPr>
        </p:nvSpPr>
        <p:spPr>
          <a:xfrm>
            <a:off x="2208275" y="1423663"/>
            <a:ext cx="1482300" cy="7704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58" name="Google Shape;858;p18"/>
          <p:cNvSpPr txBox="1"/>
          <p:nvPr>
            <p:ph idx="1" type="subTitle"/>
          </p:nvPr>
        </p:nvSpPr>
        <p:spPr>
          <a:xfrm>
            <a:off x="713225" y="3344838"/>
            <a:ext cx="44724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59" name="Google Shape;859;p18"/>
          <p:cNvGrpSpPr/>
          <p:nvPr/>
        </p:nvGrpSpPr>
        <p:grpSpPr>
          <a:xfrm flipH="1">
            <a:off x="173907" y="92498"/>
            <a:ext cx="8795602" cy="4945088"/>
            <a:chOff x="173907" y="92498"/>
            <a:chExt cx="8795602" cy="4945088"/>
          </a:xfrm>
        </p:grpSpPr>
        <p:grpSp>
          <p:nvGrpSpPr>
            <p:cNvPr id="860" name="Google Shape;860;p18"/>
            <p:cNvGrpSpPr/>
            <p:nvPr/>
          </p:nvGrpSpPr>
          <p:grpSpPr>
            <a:xfrm>
              <a:off x="8918459" y="243592"/>
              <a:ext cx="51049" cy="774142"/>
              <a:chOff x="8211712" y="2037146"/>
              <a:chExt cx="34742" cy="526950"/>
            </a:xfrm>
          </p:grpSpPr>
          <p:sp>
            <p:nvSpPr>
              <p:cNvPr id="861" name="Google Shape;861;p18"/>
              <p:cNvSpPr/>
              <p:nvPr/>
            </p:nvSpPr>
            <p:spPr>
              <a:xfrm>
                <a:off x="8211712" y="2037146"/>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8"/>
              <p:cNvSpPr/>
              <p:nvPr/>
            </p:nvSpPr>
            <p:spPr>
              <a:xfrm>
                <a:off x="8211712" y="2116302"/>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8"/>
              <p:cNvSpPr/>
              <p:nvPr/>
            </p:nvSpPr>
            <p:spPr>
              <a:xfrm>
                <a:off x="8211712" y="2195458"/>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8"/>
              <p:cNvSpPr/>
              <p:nvPr/>
            </p:nvSpPr>
            <p:spPr>
              <a:xfrm>
                <a:off x="8211712" y="2274614"/>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8"/>
              <p:cNvSpPr/>
              <p:nvPr/>
            </p:nvSpPr>
            <p:spPr>
              <a:xfrm>
                <a:off x="8211712" y="2353770"/>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8"/>
              <p:cNvSpPr/>
              <p:nvPr/>
            </p:nvSpPr>
            <p:spPr>
              <a:xfrm>
                <a:off x="8211712" y="2432927"/>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a:off x="8211712" y="2512083"/>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18"/>
            <p:cNvGrpSpPr/>
            <p:nvPr/>
          </p:nvGrpSpPr>
          <p:grpSpPr>
            <a:xfrm>
              <a:off x="173907" y="4750539"/>
              <a:ext cx="291257" cy="287046"/>
              <a:chOff x="5456048" y="1794743"/>
              <a:chExt cx="178248" cy="175682"/>
            </a:xfrm>
          </p:grpSpPr>
          <p:sp>
            <p:nvSpPr>
              <p:cNvPr id="869" name="Google Shape;869;p18"/>
              <p:cNvSpPr/>
              <p:nvPr/>
            </p:nvSpPr>
            <p:spPr>
              <a:xfrm>
                <a:off x="5456048" y="1794743"/>
                <a:ext cx="178248" cy="175682"/>
              </a:xfrm>
              <a:custGeom>
                <a:rect b="b" l="l" r="r" t="t"/>
                <a:pathLst>
                  <a:path extrusionOk="0" h="1780" w="1806">
                    <a:moveTo>
                      <a:pt x="277" y="0"/>
                    </a:moveTo>
                    <a:lnTo>
                      <a:pt x="1" y="276"/>
                    </a:lnTo>
                    <a:lnTo>
                      <a:pt x="1530" y="1780"/>
                    </a:lnTo>
                    <a:lnTo>
                      <a:pt x="1805" y="1504"/>
                    </a:lnTo>
                    <a:lnTo>
                      <a:pt x="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8"/>
              <p:cNvSpPr/>
              <p:nvPr/>
            </p:nvSpPr>
            <p:spPr>
              <a:xfrm>
                <a:off x="5456048" y="1794743"/>
                <a:ext cx="178248" cy="175682"/>
              </a:xfrm>
              <a:custGeom>
                <a:rect b="b" l="l" r="r" t="t"/>
                <a:pathLst>
                  <a:path extrusionOk="0" h="1780" w="1806">
                    <a:moveTo>
                      <a:pt x="1505" y="0"/>
                    </a:moveTo>
                    <a:lnTo>
                      <a:pt x="1" y="1504"/>
                    </a:lnTo>
                    <a:lnTo>
                      <a:pt x="302" y="1780"/>
                    </a:lnTo>
                    <a:lnTo>
                      <a:pt x="1805" y="276"/>
                    </a:lnTo>
                    <a:lnTo>
                      <a:pt x="1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 name="Google Shape;871;p18"/>
            <p:cNvSpPr/>
            <p:nvPr/>
          </p:nvSpPr>
          <p:spPr>
            <a:xfrm rot="-123321">
              <a:off x="7897400" y="4768750"/>
              <a:ext cx="1018402" cy="166548"/>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8639763" y="92498"/>
              <a:ext cx="207956" cy="207857"/>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73" name="Shape 873"/>
        <p:cNvGrpSpPr/>
        <p:nvPr/>
      </p:nvGrpSpPr>
      <p:grpSpPr>
        <a:xfrm>
          <a:off x="0" y="0"/>
          <a:ext cx="0" cy="0"/>
          <a:chOff x="0" y="0"/>
          <a:chExt cx="0" cy="0"/>
        </a:xfrm>
      </p:grpSpPr>
      <p:grpSp>
        <p:nvGrpSpPr>
          <p:cNvPr id="874" name="Google Shape;874;p19"/>
          <p:cNvGrpSpPr/>
          <p:nvPr/>
        </p:nvGrpSpPr>
        <p:grpSpPr>
          <a:xfrm flipH="1">
            <a:off x="0" y="-161849"/>
            <a:ext cx="9144000" cy="5467198"/>
            <a:chOff x="0" y="-171451"/>
            <a:chExt cx="9144000" cy="5467198"/>
          </a:xfrm>
        </p:grpSpPr>
        <p:grpSp>
          <p:nvGrpSpPr>
            <p:cNvPr id="875" name="Google Shape;875;p19"/>
            <p:cNvGrpSpPr/>
            <p:nvPr/>
          </p:nvGrpSpPr>
          <p:grpSpPr>
            <a:xfrm>
              <a:off x="0" y="135850"/>
              <a:ext cx="9144000" cy="4654700"/>
              <a:chOff x="12075" y="212050"/>
              <a:chExt cx="9144000" cy="4654700"/>
            </a:xfrm>
          </p:grpSpPr>
          <p:grpSp>
            <p:nvGrpSpPr>
              <p:cNvPr id="876" name="Google Shape;876;p19"/>
              <p:cNvGrpSpPr/>
              <p:nvPr/>
            </p:nvGrpSpPr>
            <p:grpSpPr>
              <a:xfrm>
                <a:off x="12075" y="212050"/>
                <a:ext cx="9144000" cy="1396425"/>
                <a:chOff x="12075" y="212050"/>
                <a:chExt cx="9144000" cy="1396425"/>
              </a:xfrm>
            </p:grpSpPr>
            <p:cxnSp>
              <p:nvCxnSpPr>
                <p:cNvPr id="877" name="Google Shape;877;p19"/>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78" name="Google Shape;878;p19"/>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79" name="Google Shape;879;p19"/>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80" name="Google Shape;880;p19"/>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81" name="Google Shape;881;p19"/>
              <p:cNvGrpSpPr/>
              <p:nvPr/>
            </p:nvGrpSpPr>
            <p:grpSpPr>
              <a:xfrm>
                <a:off x="12075" y="2073925"/>
                <a:ext cx="9144000" cy="1396425"/>
                <a:chOff x="12075" y="212050"/>
                <a:chExt cx="9144000" cy="1396425"/>
              </a:xfrm>
            </p:grpSpPr>
            <p:cxnSp>
              <p:nvCxnSpPr>
                <p:cNvPr id="882" name="Google Shape;882;p19"/>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83" name="Google Shape;883;p19"/>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84" name="Google Shape;884;p19"/>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85" name="Google Shape;885;p19"/>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86" name="Google Shape;886;p19"/>
              <p:cNvGrpSpPr/>
              <p:nvPr/>
            </p:nvGrpSpPr>
            <p:grpSpPr>
              <a:xfrm>
                <a:off x="12075" y="3935800"/>
                <a:ext cx="9144000" cy="930950"/>
                <a:chOff x="12075" y="212050"/>
                <a:chExt cx="9144000" cy="930950"/>
              </a:xfrm>
            </p:grpSpPr>
            <p:cxnSp>
              <p:nvCxnSpPr>
                <p:cNvPr id="887" name="Google Shape;887;p19"/>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88" name="Google Shape;888;p19"/>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89" name="Google Shape;889;p19"/>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890" name="Google Shape;890;p19"/>
            <p:cNvGrpSpPr/>
            <p:nvPr/>
          </p:nvGrpSpPr>
          <p:grpSpPr>
            <a:xfrm>
              <a:off x="213575" y="-171451"/>
              <a:ext cx="8855100" cy="5467198"/>
              <a:chOff x="213575" y="-171451"/>
              <a:chExt cx="8855100" cy="5467198"/>
            </a:xfrm>
          </p:grpSpPr>
          <p:grpSp>
            <p:nvGrpSpPr>
              <p:cNvPr id="891" name="Google Shape;891;p19"/>
              <p:cNvGrpSpPr/>
              <p:nvPr/>
            </p:nvGrpSpPr>
            <p:grpSpPr>
              <a:xfrm rot="5400000">
                <a:off x="-192674" y="234798"/>
                <a:ext cx="5467198" cy="4654700"/>
                <a:chOff x="12075" y="444775"/>
                <a:chExt cx="9144000" cy="4654700"/>
              </a:xfrm>
            </p:grpSpPr>
            <p:grpSp>
              <p:nvGrpSpPr>
                <p:cNvPr id="892" name="Google Shape;892;p19"/>
                <p:cNvGrpSpPr/>
                <p:nvPr/>
              </p:nvGrpSpPr>
              <p:grpSpPr>
                <a:xfrm>
                  <a:off x="12075" y="444775"/>
                  <a:ext cx="9144000" cy="1396425"/>
                  <a:chOff x="12075" y="444775"/>
                  <a:chExt cx="9144000" cy="1396425"/>
                </a:xfrm>
              </p:grpSpPr>
              <p:cxnSp>
                <p:nvCxnSpPr>
                  <p:cNvPr id="893" name="Google Shape;893;p1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94" name="Google Shape;894;p1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95" name="Google Shape;895;p1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96" name="Google Shape;896;p19"/>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97" name="Google Shape;897;p19"/>
                <p:cNvGrpSpPr/>
                <p:nvPr/>
              </p:nvGrpSpPr>
              <p:grpSpPr>
                <a:xfrm>
                  <a:off x="12075" y="2306650"/>
                  <a:ext cx="9144000" cy="1396425"/>
                  <a:chOff x="12075" y="444775"/>
                  <a:chExt cx="9144000" cy="1396425"/>
                </a:xfrm>
              </p:grpSpPr>
              <p:cxnSp>
                <p:nvCxnSpPr>
                  <p:cNvPr id="898" name="Google Shape;898;p1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99" name="Google Shape;899;p1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00" name="Google Shape;900;p1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01" name="Google Shape;901;p19"/>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02" name="Google Shape;902;p19"/>
                <p:cNvGrpSpPr/>
                <p:nvPr/>
              </p:nvGrpSpPr>
              <p:grpSpPr>
                <a:xfrm>
                  <a:off x="12075" y="4168525"/>
                  <a:ext cx="9144000" cy="930950"/>
                  <a:chOff x="12075" y="444775"/>
                  <a:chExt cx="9144000" cy="930950"/>
                </a:xfrm>
              </p:grpSpPr>
              <p:cxnSp>
                <p:nvCxnSpPr>
                  <p:cNvPr id="903" name="Google Shape;903;p1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04" name="Google Shape;904;p1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05" name="Google Shape;905;p1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906" name="Google Shape;906;p19"/>
              <p:cNvGrpSpPr/>
              <p:nvPr/>
            </p:nvGrpSpPr>
            <p:grpSpPr>
              <a:xfrm rot="5400000">
                <a:off x="4473201" y="700273"/>
                <a:ext cx="5467198" cy="3723750"/>
                <a:chOff x="12075" y="1375725"/>
                <a:chExt cx="9144000" cy="3723750"/>
              </a:xfrm>
            </p:grpSpPr>
            <p:grpSp>
              <p:nvGrpSpPr>
                <p:cNvPr id="907" name="Google Shape;907;p19"/>
                <p:cNvGrpSpPr/>
                <p:nvPr/>
              </p:nvGrpSpPr>
              <p:grpSpPr>
                <a:xfrm>
                  <a:off x="12075" y="1375725"/>
                  <a:ext cx="9144000" cy="465475"/>
                  <a:chOff x="12075" y="1375725"/>
                  <a:chExt cx="9144000" cy="465475"/>
                </a:xfrm>
              </p:grpSpPr>
              <p:cxnSp>
                <p:nvCxnSpPr>
                  <p:cNvPr id="908" name="Google Shape;908;p1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09" name="Google Shape;909;p19"/>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10" name="Google Shape;910;p19"/>
                <p:cNvGrpSpPr/>
                <p:nvPr/>
              </p:nvGrpSpPr>
              <p:grpSpPr>
                <a:xfrm>
                  <a:off x="12075" y="2306650"/>
                  <a:ext cx="9144000" cy="1396425"/>
                  <a:chOff x="12075" y="444775"/>
                  <a:chExt cx="9144000" cy="1396425"/>
                </a:xfrm>
              </p:grpSpPr>
              <p:cxnSp>
                <p:nvCxnSpPr>
                  <p:cNvPr id="911" name="Google Shape;911;p1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12" name="Google Shape;912;p1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13" name="Google Shape;913;p1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14" name="Google Shape;914;p19"/>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15" name="Google Shape;915;p19"/>
                <p:cNvGrpSpPr/>
                <p:nvPr/>
              </p:nvGrpSpPr>
              <p:grpSpPr>
                <a:xfrm>
                  <a:off x="12075" y="4168525"/>
                  <a:ext cx="9144000" cy="930950"/>
                  <a:chOff x="12075" y="444775"/>
                  <a:chExt cx="9144000" cy="930950"/>
                </a:xfrm>
              </p:grpSpPr>
              <p:cxnSp>
                <p:nvCxnSpPr>
                  <p:cNvPr id="916" name="Google Shape;916;p1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17" name="Google Shape;917;p1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18" name="Google Shape;918;p1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919" name="Google Shape;91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20" name="Google Shape;920;p19"/>
          <p:cNvSpPr txBox="1"/>
          <p:nvPr>
            <p:ph idx="1" type="subTitle"/>
          </p:nvPr>
        </p:nvSpPr>
        <p:spPr>
          <a:xfrm>
            <a:off x="5046566" y="3285624"/>
            <a:ext cx="2500800" cy="1010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1" name="Google Shape;921;p19"/>
          <p:cNvSpPr txBox="1"/>
          <p:nvPr>
            <p:ph idx="2" type="subTitle"/>
          </p:nvPr>
        </p:nvSpPr>
        <p:spPr>
          <a:xfrm>
            <a:off x="1596634" y="3285624"/>
            <a:ext cx="2500800" cy="1010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2" name="Google Shape;922;p19"/>
          <p:cNvSpPr txBox="1"/>
          <p:nvPr>
            <p:ph idx="3" type="subTitle"/>
          </p:nvPr>
        </p:nvSpPr>
        <p:spPr>
          <a:xfrm>
            <a:off x="1596634" y="2833375"/>
            <a:ext cx="2500800" cy="45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923" name="Google Shape;923;p19"/>
          <p:cNvSpPr txBox="1"/>
          <p:nvPr>
            <p:ph idx="4" type="subTitle"/>
          </p:nvPr>
        </p:nvSpPr>
        <p:spPr>
          <a:xfrm>
            <a:off x="5046566" y="2833375"/>
            <a:ext cx="2500800" cy="45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grpSp>
        <p:nvGrpSpPr>
          <p:cNvPr id="924" name="Google Shape;924;p19"/>
          <p:cNvGrpSpPr/>
          <p:nvPr/>
        </p:nvGrpSpPr>
        <p:grpSpPr>
          <a:xfrm>
            <a:off x="141641" y="92498"/>
            <a:ext cx="8827868" cy="4945088"/>
            <a:chOff x="141641" y="92498"/>
            <a:chExt cx="8827868" cy="4945088"/>
          </a:xfrm>
        </p:grpSpPr>
        <p:grpSp>
          <p:nvGrpSpPr>
            <p:cNvPr id="925" name="Google Shape;925;p19"/>
            <p:cNvGrpSpPr/>
            <p:nvPr/>
          </p:nvGrpSpPr>
          <p:grpSpPr>
            <a:xfrm>
              <a:off x="8918459" y="243592"/>
              <a:ext cx="51049" cy="774142"/>
              <a:chOff x="8211712" y="2037146"/>
              <a:chExt cx="34742" cy="526950"/>
            </a:xfrm>
          </p:grpSpPr>
          <p:sp>
            <p:nvSpPr>
              <p:cNvPr id="926" name="Google Shape;926;p19"/>
              <p:cNvSpPr/>
              <p:nvPr/>
            </p:nvSpPr>
            <p:spPr>
              <a:xfrm>
                <a:off x="8211712" y="2037146"/>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9"/>
              <p:cNvSpPr/>
              <p:nvPr/>
            </p:nvSpPr>
            <p:spPr>
              <a:xfrm>
                <a:off x="8211712" y="2116302"/>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8211712" y="2195458"/>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9"/>
              <p:cNvSpPr/>
              <p:nvPr/>
            </p:nvSpPr>
            <p:spPr>
              <a:xfrm>
                <a:off x="8211712" y="2274614"/>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9"/>
              <p:cNvSpPr/>
              <p:nvPr/>
            </p:nvSpPr>
            <p:spPr>
              <a:xfrm>
                <a:off x="8211712" y="2353770"/>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9"/>
              <p:cNvSpPr/>
              <p:nvPr/>
            </p:nvSpPr>
            <p:spPr>
              <a:xfrm>
                <a:off x="8211712" y="2432927"/>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9"/>
              <p:cNvSpPr/>
              <p:nvPr/>
            </p:nvSpPr>
            <p:spPr>
              <a:xfrm>
                <a:off x="8211712" y="2512083"/>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19"/>
            <p:cNvGrpSpPr/>
            <p:nvPr/>
          </p:nvGrpSpPr>
          <p:grpSpPr>
            <a:xfrm>
              <a:off x="173907" y="4750539"/>
              <a:ext cx="291257" cy="287046"/>
              <a:chOff x="5456048" y="1794743"/>
              <a:chExt cx="178248" cy="175682"/>
            </a:xfrm>
          </p:grpSpPr>
          <p:sp>
            <p:nvSpPr>
              <p:cNvPr id="934" name="Google Shape;934;p19"/>
              <p:cNvSpPr/>
              <p:nvPr/>
            </p:nvSpPr>
            <p:spPr>
              <a:xfrm>
                <a:off x="5456048" y="1794743"/>
                <a:ext cx="178248" cy="175682"/>
              </a:xfrm>
              <a:custGeom>
                <a:rect b="b" l="l" r="r" t="t"/>
                <a:pathLst>
                  <a:path extrusionOk="0" h="1780" w="1806">
                    <a:moveTo>
                      <a:pt x="277" y="0"/>
                    </a:moveTo>
                    <a:lnTo>
                      <a:pt x="1" y="276"/>
                    </a:lnTo>
                    <a:lnTo>
                      <a:pt x="1530" y="1780"/>
                    </a:lnTo>
                    <a:lnTo>
                      <a:pt x="1805" y="1504"/>
                    </a:lnTo>
                    <a:lnTo>
                      <a:pt x="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5456048" y="1794743"/>
                <a:ext cx="178248" cy="175682"/>
              </a:xfrm>
              <a:custGeom>
                <a:rect b="b" l="l" r="r" t="t"/>
                <a:pathLst>
                  <a:path extrusionOk="0" h="1780" w="1806">
                    <a:moveTo>
                      <a:pt x="1505" y="0"/>
                    </a:moveTo>
                    <a:lnTo>
                      <a:pt x="1" y="1504"/>
                    </a:lnTo>
                    <a:lnTo>
                      <a:pt x="302" y="1780"/>
                    </a:lnTo>
                    <a:lnTo>
                      <a:pt x="1805" y="276"/>
                    </a:lnTo>
                    <a:lnTo>
                      <a:pt x="1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 name="Google Shape;936;p19"/>
            <p:cNvSpPr/>
            <p:nvPr/>
          </p:nvSpPr>
          <p:spPr>
            <a:xfrm rot="-123321">
              <a:off x="144300" y="113150"/>
              <a:ext cx="1018402" cy="166548"/>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9"/>
            <p:cNvSpPr/>
            <p:nvPr/>
          </p:nvSpPr>
          <p:spPr>
            <a:xfrm>
              <a:off x="8639763" y="92498"/>
              <a:ext cx="207956" cy="207857"/>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938" name="Shape 938"/>
        <p:cNvGrpSpPr/>
        <p:nvPr/>
      </p:nvGrpSpPr>
      <p:grpSpPr>
        <a:xfrm>
          <a:off x="0" y="0"/>
          <a:ext cx="0" cy="0"/>
          <a:chOff x="0" y="0"/>
          <a:chExt cx="0" cy="0"/>
        </a:xfrm>
      </p:grpSpPr>
      <p:grpSp>
        <p:nvGrpSpPr>
          <p:cNvPr id="939" name="Google Shape;939;p20"/>
          <p:cNvGrpSpPr/>
          <p:nvPr/>
        </p:nvGrpSpPr>
        <p:grpSpPr>
          <a:xfrm flipH="1">
            <a:off x="0" y="-161849"/>
            <a:ext cx="9144000" cy="5467198"/>
            <a:chOff x="0" y="-171451"/>
            <a:chExt cx="9144000" cy="5467198"/>
          </a:xfrm>
        </p:grpSpPr>
        <p:grpSp>
          <p:nvGrpSpPr>
            <p:cNvPr id="940" name="Google Shape;940;p20"/>
            <p:cNvGrpSpPr/>
            <p:nvPr/>
          </p:nvGrpSpPr>
          <p:grpSpPr>
            <a:xfrm>
              <a:off x="0" y="135850"/>
              <a:ext cx="9144000" cy="4654700"/>
              <a:chOff x="12075" y="212050"/>
              <a:chExt cx="9144000" cy="4654700"/>
            </a:xfrm>
          </p:grpSpPr>
          <p:grpSp>
            <p:nvGrpSpPr>
              <p:cNvPr id="941" name="Google Shape;941;p20"/>
              <p:cNvGrpSpPr/>
              <p:nvPr/>
            </p:nvGrpSpPr>
            <p:grpSpPr>
              <a:xfrm>
                <a:off x="12075" y="212050"/>
                <a:ext cx="9144000" cy="1396425"/>
                <a:chOff x="12075" y="212050"/>
                <a:chExt cx="9144000" cy="1396425"/>
              </a:xfrm>
            </p:grpSpPr>
            <p:cxnSp>
              <p:nvCxnSpPr>
                <p:cNvPr id="942" name="Google Shape;942;p20"/>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43" name="Google Shape;943;p20"/>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44" name="Google Shape;944;p20"/>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45" name="Google Shape;945;p20"/>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46" name="Google Shape;946;p20"/>
              <p:cNvGrpSpPr/>
              <p:nvPr/>
            </p:nvGrpSpPr>
            <p:grpSpPr>
              <a:xfrm>
                <a:off x="12075" y="2073925"/>
                <a:ext cx="9144000" cy="1396425"/>
                <a:chOff x="12075" y="212050"/>
                <a:chExt cx="9144000" cy="1396425"/>
              </a:xfrm>
            </p:grpSpPr>
            <p:cxnSp>
              <p:nvCxnSpPr>
                <p:cNvPr id="947" name="Google Shape;947;p20"/>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48" name="Google Shape;948;p20"/>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49" name="Google Shape;949;p20"/>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50" name="Google Shape;950;p20"/>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51" name="Google Shape;951;p20"/>
              <p:cNvGrpSpPr/>
              <p:nvPr/>
            </p:nvGrpSpPr>
            <p:grpSpPr>
              <a:xfrm>
                <a:off x="12075" y="3935800"/>
                <a:ext cx="9144000" cy="930950"/>
                <a:chOff x="12075" y="212050"/>
                <a:chExt cx="9144000" cy="930950"/>
              </a:xfrm>
            </p:grpSpPr>
            <p:cxnSp>
              <p:nvCxnSpPr>
                <p:cNvPr id="952" name="Google Shape;952;p20"/>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53" name="Google Shape;953;p20"/>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54" name="Google Shape;954;p20"/>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955" name="Google Shape;955;p20"/>
            <p:cNvGrpSpPr/>
            <p:nvPr/>
          </p:nvGrpSpPr>
          <p:grpSpPr>
            <a:xfrm>
              <a:off x="213575" y="-171451"/>
              <a:ext cx="8855100" cy="5467198"/>
              <a:chOff x="213575" y="-171451"/>
              <a:chExt cx="8855100" cy="5467198"/>
            </a:xfrm>
          </p:grpSpPr>
          <p:grpSp>
            <p:nvGrpSpPr>
              <p:cNvPr id="956" name="Google Shape;956;p20"/>
              <p:cNvGrpSpPr/>
              <p:nvPr/>
            </p:nvGrpSpPr>
            <p:grpSpPr>
              <a:xfrm rot="5400000">
                <a:off x="-192674" y="234798"/>
                <a:ext cx="5467198" cy="4654700"/>
                <a:chOff x="12075" y="444775"/>
                <a:chExt cx="9144000" cy="4654700"/>
              </a:xfrm>
            </p:grpSpPr>
            <p:grpSp>
              <p:nvGrpSpPr>
                <p:cNvPr id="957" name="Google Shape;957;p20"/>
                <p:cNvGrpSpPr/>
                <p:nvPr/>
              </p:nvGrpSpPr>
              <p:grpSpPr>
                <a:xfrm>
                  <a:off x="12075" y="444775"/>
                  <a:ext cx="9144000" cy="1396425"/>
                  <a:chOff x="12075" y="444775"/>
                  <a:chExt cx="9144000" cy="1396425"/>
                </a:xfrm>
              </p:grpSpPr>
              <p:cxnSp>
                <p:nvCxnSpPr>
                  <p:cNvPr id="958" name="Google Shape;958;p20"/>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59" name="Google Shape;959;p20"/>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60" name="Google Shape;960;p20"/>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61" name="Google Shape;961;p20"/>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62" name="Google Shape;962;p20"/>
                <p:cNvGrpSpPr/>
                <p:nvPr/>
              </p:nvGrpSpPr>
              <p:grpSpPr>
                <a:xfrm>
                  <a:off x="12075" y="2306650"/>
                  <a:ext cx="9144000" cy="1396425"/>
                  <a:chOff x="12075" y="444775"/>
                  <a:chExt cx="9144000" cy="1396425"/>
                </a:xfrm>
              </p:grpSpPr>
              <p:cxnSp>
                <p:nvCxnSpPr>
                  <p:cNvPr id="963" name="Google Shape;963;p20"/>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64" name="Google Shape;964;p20"/>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65" name="Google Shape;965;p20"/>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66" name="Google Shape;966;p20"/>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67" name="Google Shape;967;p20"/>
                <p:cNvGrpSpPr/>
                <p:nvPr/>
              </p:nvGrpSpPr>
              <p:grpSpPr>
                <a:xfrm>
                  <a:off x="12075" y="4168525"/>
                  <a:ext cx="9144000" cy="930950"/>
                  <a:chOff x="12075" y="444775"/>
                  <a:chExt cx="9144000" cy="930950"/>
                </a:xfrm>
              </p:grpSpPr>
              <p:cxnSp>
                <p:nvCxnSpPr>
                  <p:cNvPr id="968" name="Google Shape;968;p20"/>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69" name="Google Shape;969;p20"/>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70" name="Google Shape;970;p20"/>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971" name="Google Shape;971;p20"/>
              <p:cNvGrpSpPr/>
              <p:nvPr/>
            </p:nvGrpSpPr>
            <p:grpSpPr>
              <a:xfrm rot="5400000">
                <a:off x="4473201" y="700273"/>
                <a:ext cx="5467198" cy="3723750"/>
                <a:chOff x="12075" y="1375725"/>
                <a:chExt cx="9144000" cy="3723750"/>
              </a:xfrm>
            </p:grpSpPr>
            <p:grpSp>
              <p:nvGrpSpPr>
                <p:cNvPr id="972" name="Google Shape;972;p20"/>
                <p:cNvGrpSpPr/>
                <p:nvPr/>
              </p:nvGrpSpPr>
              <p:grpSpPr>
                <a:xfrm>
                  <a:off x="12075" y="1375725"/>
                  <a:ext cx="9144000" cy="465475"/>
                  <a:chOff x="12075" y="1375725"/>
                  <a:chExt cx="9144000" cy="465475"/>
                </a:xfrm>
              </p:grpSpPr>
              <p:cxnSp>
                <p:nvCxnSpPr>
                  <p:cNvPr id="973" name="Google Shape;973;p20"/>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74" name="Google Shape;974;p20"/>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75" name="Google Shape;975;p20"/>
                <p:cNvGrpSpPr/>
                <p:nvPr/>
              </p:nvGrpSpPr>
              <p:grpSpPr>
                <a:xfrm>
                  <a:off x="12075" y="2306650"/>
                  <a:ext cx="9144000" cy="1396425"/>
                  <a:chOff x="12075" y="444775"/>
                  <a:chExt cx="9144000" cy="1396425"/>
                </a:xfrm>
              </p:grpSpPr>
              <p:cxnSp>
                <p:nvCxnSpPr>
                  <p:cNvPr id="976" name="Google Shape;976;p20"/>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77" name="Google Shape;977;p20"/>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78" name="Google Shape;978;p20"/>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79" name="Google Shape;979;p20"/>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80" name="Google Shape;980;p20"/>
                <p:cNvGrpSpPr/>
                <p:nvPr/>
              </p:nvGrpSpPr>
              <p:grpSpPr>
                <a:xfrm>
                  <a:off x="12075" y="4168525"/>
                  <a:ext cx="9144000" cy="930950"/>
                  <a:chOff x="12075" y="444775"/>
                  <a:chExt cx="9144000" cy="930950"/>
                </a:xfrm>
              </p:grpSpPr>
              <p:cxnSp>
                <p:nvCxnSpPr>
                  <p:cNvPr id="981" name="Google Shape;981;p20"/>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82" name="Google Shape;982;p20"/>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83" name="Google Shape;983;p20"/>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984" name="Google Shape;984;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85" name="Google Shape;985;p20"/>
          <p:cNvSpPr txBox="1"/>
          <p:nvPr>
            <p:ph idx="1" type="subTitle"/>
          </p:nvPr>
        </p:nvSpPr>
        <p:spPr>
          <a:xfrm>
            <a:off x="720000" y="1507800"/>
            <a:ext cx="4611600" cy="2630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86" name="Google Shape;986;p20"/>
          <p:cNvGrpSpPr/>
          <p:nvPr/>
        </p:nvGrpSpPr>
        <p:grpSpPr>
          <a:xfrm>
            <a:off x="-7" y="117416"/>
            <a:ext cx="8941384" cy="4905859"/>
            <a:chOff x="-7" y="117416"/>
            <a:chExt cx="8941384" cy="4905859"/>
          </a:xfrm>
        </p:grpSpPr>
        <p:grpSp>
          <p:nvGrpSpPr>
            <p:cNvPr id="987" name="Google Shape;987;p20"/>
            <p:cNvGrpSpPr/>
            <p:nvPr/>
          </p:nvGrpSpPr>
          <p:grpSpPr>
            <a:xfrm>
              <a:off x="-7" y="4797050"/>
              <a:ext cx="1266969" cy="226225"/>
              <a:chOff x="-7" y="167200"/>
              <a:chExt cx="1266969" cy="226225"/>
            </a:xfrm>
          </p:grpSpPr>
          <p:sp>
            <p:nvSpPr>
              <p:cNvPr id="988" name="Google Shape;988;p20"/>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0"/>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 name="Google Shape;990;p20"/>
            <p:cNvSpPr/>
            <p:nvPr/>
          </p:nvSpPr>
          <p:spPr>
            <a:xfrm>
              <a:off x="8608176" y="4514350"/>
              <a:ext cx="333201" cy="33304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0"/>
            <p:cNvSpPr/>
            <p:nvPr/>
          </p:nvSpPr>
          <p:spPr>
            <a:xfrm>
              <a:off x="1861082" y="117416"/>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3" name="Shape 63"/>
        <p:cNvGrpSpPr/>
        <p:nvPr/>
      </p:nvGrpSpPr>
      <p:grpSpPr>
        <a:xfrm>
          <a:off x="0" y="0"/>
          <a:ext cx="0" cy="0"/>
          <a:chOff x="0" y="0"/>
          <a:chExt cx="0" cy="0"/>
        </a:xfrm>
      </p:grpSpPr>
      <p:grpSp>
        <p:nvGrpSpPr>
          <p:cNvPr id="64" name="Google Shape;64;p3"/>
          <p:cNvGrpSpPr/>
          <p:nvPr/>
        </p:nvGrpSpPr>
        <p:grpSpPr>
          <a:xfrm flipH="1">
            <a:off x="0" y="-161849"/>
            <a:ext cx="9144000" cy="5467198"/>
            <a:chOff x="0" y="-171451"/>
            <a:chExt cx="9144000" cy="5467198"/>
          </a:xfrm>
        </p:grpSpPr>
        <p:grpSp>
          <p:nvGrpSpPr>
            <p:cNvPr id="65" name="Google Shape;65;p3"/>
            <p:cNvGrpSpPr/>
            <p:nvPr/>
          </p:nvGrpSpPr>
          <p:grpSpPr>
            <a:xfrm>
              <a:off x="0" y="135850"/>
              <a:ext cx="9144000" cy="4654700"/>
              <a:chOff x="12075" y="212050"/>
              <a:chExt cx="9144000" cy="4654700"/>
            </a:xfrm>
          </p:grpSpPr>
          <p:grpSp>
            <p:nvGrpSpPr>
              <p:cNvPr id="66" name="Google Shape;66;p3"/>
              <p:cNvGrpSpPr/>
              <p:nvPr/>
            </p:nvGrpSpPr>
            <p:grpSpPr>
              <a:xfrm>
                <a:off x="12075" y="212050"/>
                <a:ext cx="9144000" cy="1396425"/>
                <a:chOff x="12075" y="212050"/>
                <a:chExt cx="9144000" cy="1396425"/>
              </a:xfrm>
            </p:grpSpPr>
            <p:cxnSp>
              <p:nvCxnSpPr>
                <p:cNvPr id="67" name="Google Shape;67;p3"/>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8" name="Google Shape;68;p3"/>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69" name="Google Shape;69;p3"/>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0" name="Google Shape;70;p3"/>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1" name="Google Shape;71;p3"/>
              <p:cNvGrpSpPr/>
              <p:nvPr/>
            </p:nvGrpSpPr>
            <p:grpSpPr>
              <a:xfrm>
                <a:off x="12075" y="2073925"/>
                <a:ext cx="9144000" cy="1396425"/>
                <a:chOff x="12075" y="212050"/>
                <a:chExt cx="9144000" cy="1396425"/>
              </a:xfrm>
            </p:grpSpPr>
            <p:cxnSp>
              <p:nvCxnSpPr>
                <p:cNvPr id="72" name="Google Shape;72;p3"/>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3" name="Google Shape;73;p3"/>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4" name="Google Shape;74;p3"/>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5" name="Google Shape;75;p3"/>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76" name="Google Shape;76;p3"/>
              <p:cNvGrpSpPr/>
              <p:nvPr/>
            </p:nvGrpSpPr>
            <p:grpSpPr>
              <a:xfrm>
                <a:off x="12075" y="3935800"/>
                <a:ext cx="9144000" cy="930950"/>
                <a:chOff x="12075" y="212050"/>
                <a:chExt cx="9144000" cy="930950"/>
              </a:xfrm>
            </p:grpSpPr>
            <p:cxnSp>
              <p:nvCxnSpPr>
                <p:cNvPr id="77" name="Google Shape;77;p3"/>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8" name="Google Shape;78;p3"/>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79" name="Google Shape;79;p3"/>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80" name="Google Shape;80;p3"/>
            <p:cNvGrpSpPr/>
            <p:nvPr/>
          </p:nvGrpSpPr>
          <p:grpSpPr>
            <a:xfrm>
              <a:off x="213575" y="-171451"/>
              <a:ext cx="8855100" cy="5467198"/>
              <a:chOff x="213575" y="-171451"/>
              <a:chExt cx="8855100" cy="5467198"/>
            </a:xfrm>
          </p:grpSpPr>
          <p:grpSp>
            <p:nvGrpSpPr>
              <p:cNvPr id="81" name="Google Shape;81;p3"/>
              <p:cNvGrpSpPr/>
              <p:nvPr/>
            </p:nvGrpSpPr>
            <p:grpSpPr>
              <a:xfrm rot="5400000">
                <a:off x="-192674" y="234798"/>
                <a:ext cx="5467198" cy="4654700"/>
                <a:chOff x="12075" y="444775"/>
                <a:chExt cx="9144000" cy="4654700"/>
              </a:xfrm>
            </p:grpSpPr>
            <p:grpSp>
              <p:nvGrpSpPr>
                <p:cNvPr id="82" name="Google Shape;82;p3"/>
                <p:cNvGrpSpPr/>
                <p:nvPr/>
              </p:nvGrpSpPr>
              <p:grpSpPr>
                <a:xfrm>
                  <a:off x="12075" y="444775"/>
                  <a:ext cx="9144000" cy="1396425"/>
                  <a:chOff x="12075" y="444775"/>
                  <a:chExt cx="9144000" cy="1396425"/>
                </a:xfrm>
              </p:grpSpPr>
              <p:cxnSp>
                <p:nvCxnSpPr>
                  <p:cNvPr id="83" name="Google Shape;83;p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4" name="Google Shape;84;p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5" name="Google Shape;85;p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6" name="Google Shape;86;p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87" name="Google Shape;87;p3"/>
                <p:cNvGrpSpPr/>
                <p:nvPr/>
              </p:nvGrpSpPr>
              <p:grpSpPr>
                <a:xfrm>
                  <a:off x="12075" y="2306650"/>
                  <a:ext cx="9144000" cy="1396425"/>
                  <a:chOff x="12075" y="444775"/>
                  <a:chExt cx="9144000" cy="1396425"/>
                </a:xfrm>
              </p:grpSpPr>
              <p:cxnSp>
                <p:nvCxnSpPr>
                  <p:cNvPr id="88" name="Google Shape;88;p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89" name="Google Shape;89;p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0" name="Google Shape;90;p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1" name="Google Shape;91;p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92" name="Google Shape;92;p3"/>
                <p:cNvGrpSpPr/>
                <p:nvPr/>
              </p:nvGrpSpPr>
              <p:grpSpPr>
                <a:xfrm>
                  <a:off x="12075" y="4168525"/>
                  <a:ext cx="9144000" cy="930950"/>
                  <a:chOff x="12075" y="444775"/>
                  <a:chExt cx="9144000" cy="930950"/>
                </a:xfrm>
              </p:grpSpPr>
              <p:cxnSp>
                <p:nvCxnSpPr>
                  <p:cNvPr id="93" name="Google Shape;93;p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4" name="Google Shape;94;p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5" name="Google Shape;95;p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96" name="Google Shape;96;p3"/>
              <p:cNvGrpSpPr/>
              <p:nvPr/>
            </p:nvGrpSpPr>
            <p:grpSpPr>
              <a:xfrm rot="5400000">
                <a:off x="4473201" y="700273"/>
                <a:ext cx="5467198" cy="3723750"/>
                <a:chOff x="12075" y="1375725"/>
                <a:chExt cx="9144000" cy="3723750"/>
              </a:xfrm>
            </p:grpSpPr>
            <p:grpSp>
              <p:nvGrpSpPr>
                <p:cNvPr id="97" name="Google Shape;97;p3"/>
                <p:cNvGrpSpPr/>
                <p:nvPr/>
              </p:nvGrpSpPr>
              <p:grpSpPr>
                <a:xfrm>
                  <a:off x="12075" y="1375725"/>
                  <a:ext cx="9144000" cy="465475"/>
                  <a:chOff x="12075" y="1375725"/>
                  <a:chExt cx="9144000" cy="465475"/>
                </a:xfrm>
              </p:grpSpPr>
              <p:cxnSp>
                <p:nvCxnSpPr>
                  <p:cNvPr id="98" name="Google Shape;98;p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9" name="Google Shape;99;p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0" name="Google Shape;100;p3"/>
                <p:cNvGrpSpPr/>
                <p:nvPr/>
              </p:nvGrpSpPr>
              <p:grpSpPr>
                <a:xfrm>
                  <a:off x="12075" y="2306650"/>
                  <a:ext cx="9144000" cy="1396425"/>
                  <a:chOff x="12075" y="444775"/>
                  <a:chExt cx="9144000" cy="1396425"/>
                </a:xfrm>
              </p:grpSpPr>
              <p:cxnSp>
                <p:nvCxnSpPr>
                  <p:cNvPr id="101" name="Google Shape;101;p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2" name="Google Shape;102;p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3" name="Google Shape;103;p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4" name="Google Shape;104;p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5" name="Google Shape;105;p3"/>
                <p:cNvGrpSpPr/>
                <p:nvPr/>
              </p:nvGrpSpPr>
              <p:grpSpPr>
                <a:xfrm>
                  <a:off x="12075" y="4168525"/>
                  <a:ext cx="9144000" cy="930950"/>
                  <a:chOff x="12075" y="444775"/>
                  <a:chExt cx="9144000" cy="930950"/>
                </a:xfrm>
              </p:grpSpPr>
              <p:cxnSp>
                <p:nvCxnSpPr>
                  <p:cNvPr id="106" name="Google Shape;106;p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7" name="Google Shape;107;p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8" name="Google Shape;108;p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109" name="Google Shape;109;p3"/>
          <p:cNvSpPr txBox="1"/>
          <p:nvPr>
            <p:ph type="title"/>
          </p:nvPr>
        </p:nvSpPr>
        <p:spPr>
          <a:xfrm>
            <a:off x="4178250" y="2448225"/>
            <a:ext cx="4032300" cy="8373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10" name="Google Shape;110;p3"/>
          <p:cNvSpPr txBox="1"/>
          <p:nvPr>
            <p:ph hasCustomPrompt="1" idx="2" type="title"/>
          </p:nvPr>
        </p:nvSpPr>
        <p:spPr>
          <a:xfrm>
            <a:off x="5453300" y="1423663"/>
            <a:ext cx="1482300" cy="7704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1" name="Google Shape;111;p3"/>
          <p:cNvSpPr txBox="1"/>
          <p:nvPr>
            <p:ph idx="1" type="subTitle"/>
          </p:nvPr>
        </p:nvSpPr>
        <p:spPr>
          <a:xfrm>
            <a:off x="4178250" y="3344850"/>
            <a:ext cx="40323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12" name="Google Shape;112;p3"/>
          <p:cNvGrpSpPr/>
          <p:nvPr/>
        </p:nvGrpSpPr>
        <p:grpSpPr>
          <a:xfrm>
            <a:off x="173907" y="92498"/>
            <a:ext cx="8795602" cy="4945088"/>
            <a:chOff x="173907" y="92498"/>
            <a:chExt cx="8795602" cy="4945088"/>
          </a:xfrm>
        </p:grpSpPr>
        <p:grpSp>
          <p:nvGrpSpPr>
            <p:cNvPr id="113" name="Google Shape;113;p3"/>
            <p:cNvGrpSpPr/>
            <p:nvPr/>
          </p:nvGrpSpPr>
          <p:grpSpPr>
            <a:xfrm>
              <a:off x="8918459" y="243592"/>
              <a:ext cx="51049" cy="774142"/>
              <a:chOff x="8211712" y="2037146"/>
              <a:chExt cx="34742" cy="526950"/>
            </a:xfrm>
          </p:grpSpPr>
          <p:sp>
            <p:nvSpPr>
              <p:cNvPr id="114" name="Google Shape;114;p3"/>
              <p:cNvSpPr/>
              <p:nvPr/>
            </p:nvSpPr>
            <p:spPr>
              <a:xfrm>
                <a:off x="8211712" y="2037146"/>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8211712" y="2116302"/>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8211712" y="2195458"/>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8211712" y="2274614"/>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8211712" y="2353770"/>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8211712" y="2432927"/>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8211712" y="2512083"/>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3"/>
            <p:cNvGrpSpPr/>
            <p:nvPr/>
          </p:nvGrpSpPr>
          <p:grpSpPr>
            <a:xfrm>
              <a:off x="173907" y="4750539"/>
              <a:ext cx="291257" cy="287046"/>
              <a:chOff x="5456048" y="1794743"/>
              <a:chExt cx="178248" cy="175682"/>
            </a:xfrm>
          </p:grpSpPr>
          <p:sp>
            <p:nvSpPr>
              <p:cNvPr id="122" name="Google Shape;122;p3"/>
              <p:cNvSpPr/>
              <p:nvPr/>
            </p:nvSpPr>
            <p:spPr>
              <a:xfrm>
                <a:off x="5456048" y="1794743"/>
                <a:ext cx="178248" cy="175682"/>
              </a:xfrm>
              <a:custGeom>
                <a:rect b="b" l="l" r="r" t="t"/>
                <a:pathLst>
                  <a:path extrusionOk="0" h="1780" w="1806">
                    <a:moveTo>
                      <a:pt x="277" y="0"/>
                    </a:moveTo>
                    <a:lnTo>
                      <a:pt x="1" y="276"/>
                    </a:lnTo>
                    <a:lnTo>
                      <a:pt x="1530" y="1780"/>
                    </a:lnTo>
                    <a:lnTo>
                      <a:pt x="1805" y="1504"/>
                    </a:lnTo>
                    <a:lnTo>
                      <a:pt x="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5456048" y="1794743"/>
                <a:ext cx="178248" cy="175682"/>
              </a:xfrm>
              <a:custGeom>
                <a:rect b="b" l="l" r="r" t="t"/>
                <a:pathLst>
                  <a:path extrusionOk="0" h="1780" w="1806">
                    <a:moveTo>
                      <a:pt x="1505" y="0"/>
                    </a:moveTo>
                    <a:lnTo>
                      <a:pt x="1" y="1504"/>
                    </a:lnTo>
                    <a:lnTo>
                      <a:pt x="302" y="1780"/>
                    </a:lnTo>
                    <a:lnTo>
                      <a:pt x="1805" y="276"/>
                    </a:lnTo>
                    <a:lnTo>
                      <a:pt x="1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3"/>
            <p:cNvSpPr/>
            <p:nvPr/>
          </p:nvSpPr>
          <p:spPr>
            <a:xfrm rot="-123321">
              <a:off x="7897400" y="4768750"/>
              <a:ext cx="1018402" cy="166548"/>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8639763" y="92498"/>
              <a:ext cx="207956" cy="207857"/>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992" name="Shape 992"/>
        <p:cNvGrpSpPr/>
        <p:nvPr/>
      </p:nvGrpSpPr>
      <p:grpSpPr>
        <a:xfrm>
          <a:off x="0" y="0"/>
          <a:ext cx="0" cy="0"/>
          <a:chOff x="0" y="0"/>
          <a:chExt cx="0" cy="0"/>
        </a:xfrm>
      </p:grpSpPr>
      <p:grpSp>
        <p:nvGrpSpPr>
          <p:cNvPr id="993" name="Google Shape;993;p21"/>
          <p:cNvGrpSpPr/>
          <p:nvPr/>
        </p:nvGrpSpPr>
        <p:grpSpPr>
          <a:xfrm flipH="1">
            <a:off x="0" y="-161849"/>
            <a:ext cx="9144000" cy="5467198"/>
            <a:chOff x="0" y="-171451"/>
            <a:chExt cx="9144000" cy="5467198"/>
          </a:xfrm>
        </p:grpSpPr>
        <p:grpSp>
          <p:nvGrpSpPr>
            <p:cNvPr id="994" name="Google Shape;994;p21"/>
            <p:cNvGrpSpPr/>
            <p:nvPr/>
          </p:nvGrpSpPr>
          <p:grpSpPr>
            <a:xfrm>
              <a:off x="0" y="135850"/>
              <a:ext cx="9144000" cy="4654700"/>
              <a:chOff x="12075" y="212050"/>
              <a:chExt cx="9144000" cy="4654700"/>
            </a:xfrm>
          </p:grpSpPr>
          <p:grpSp>
            <p:nvGrpSpPr>
              <p:cNvPr id="995" name="Google Shape;995;p21"/>
              <p:cNvGrpSpPr/>
              <p:nvPr/>
            </p:nvGrpSpPr>
            <p:grpSpPr>
              <a:xfrm>
                <a:off x="12075" y="212050"/>
                <a:ext cx="9144000" cy="1396425"/>
                <a:chOff x="12075" y="212050"/>
                <a:chExt cx="9144000" cy="1396425"/>
              </a:xfrm>
            </p:grpSpPr>
            <p:cxnSp>
              <p:nvCxnSpPr>
                <p:cNvPr id="996" name="Google Shape;996;p21"/>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97" name="Google Shape;997;p21"/>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98" name="Google Shape;998;p21"/>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999" name="Google Shape;999;p21"/>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00" name="Google Shape;1000;p21"/>
              <p:cNvGrpSpPr/>
              <p:nvPr/>
            </p:nvGrpSpPr>
            <p:grpSpPr>
              <a:xfrm>
                <a:off x="12075" y="2073925"/>
                <a:ext cx="9144000" cy="1396425"/>
                <a:chOff x="12075" y="212050"/>
                <a:chExt cx="9144000" cy="1396425"/>
              </a:xfrm>
            </p:grpSpPr>
            <p:cxnSp>
              <p:nvCxnSpPr>
                <p:cNvPr id="1001" name="Google Shape;1001;p21"/>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02" name="Google Shape;1002;p21"/>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03" name="Google Shape;1003;p21"/>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04" name="Google Shape;1004;p21"/>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05" name="Google Shape;1005;p21"/>
              <p:cNvGrpSpPr/>
              <p:nvPr/>
            </p:nvGrpSpPr>
            <p:grpSpPr>
              <a:xfrm>
                <a:off x="12075" y="3935800"/>
                <a:ext cx="9144000" cy="930950"/>
                <a:chOff x="12075" y="212050"/>
                <a:chExt cx="9144000" cy="930950"/>
              </a:xfrm>
            </p:grpSpPr>
            <p:cxnSp>
              <p:nvCxnSpPr>
                <p:cNvPr id="1006" name="Google Shape;1006;p21"/>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07" name="Google Shape;1007;p21"/>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08" name="Google Shape;1008;p21"/>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009" name="Google Shape;1009;p21"/>
            <p:cNvGrpSpPr/>
            <p:nvPr/>
          </p:nvGrpSpPr>
          <p:grpSpPr>
            <a:xfrm>
              <a:off x="213575" y="-171451"/>
              <a:ext cx="8855100" cy="5467198"/>
              <a:chOff x="213575" y="-171451"/>
              <a:chExt cx="8855100" cy="5467198"/>
            </a:xfrm>
          </p:grpSpPr>
          <p:grpSp>
            <p:nvGrpSpPr>
              <p:cNvPr id="1010" name="Google Shape;1010;p21"/>
              <p:cNvGrpSpPr/>
              <p:nvPr/>
            </p:nvGrpSpPr>
            <p:grpSpPr>
              <a:xfrm rot="5400000">
                <a:off x="-192674" y="234798"/>
                <a:ext cx="5467198" cy="4654700"/>
                <a:chOff x="12075" y="444775"/>
                <a:chExt cx="9144000" cy="4654700"/>
              </a:xfrm>
            </p:grpSpPr>
            <p:grpSp>
              <p:nvGrpSpPr>
                <p:cNvPr id="1011" name="Google Shape;1011;p21"/>
                <p:cNvGrpSpPr/>
                <p:nvPr/>
              </p:nvGrpSpPr>
              <p:grpSpPr>
                <a:xfrm>
                  <a:off x="12075" y="444775"/>
                  <a:ext cx="9144000" cy="1396425"/>
                  <a:chOff x="12075" y="444775"/>
                  <a:chExt cx="9144000" cy="1396425"/>
                </a:xfrm>
              </p:grpSpPr>
              <p:cxnSp>
                <p:nvCxnSpPr>
                  <p:cNvPr id="1012" name="Google Shape;1012;p2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13" name="Google Shape;1013;p2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14" name="Google Shape;1014;p2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15" name="Google Shape;1015;p21"/>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16" name="Google Shape;1016;p21"/>
                <p:cNvGrpSpPr/>
                <p:nvPr/>
              </p:nvGrpSpPr>
              <p:grpSpPr>
                <a:xfrm>
                  <a:off x="12075" y="2306650"/>
                  <a:ext cx="9144000" cy="1396425"/>
                  <a:chOff x="12075" y="444775"/>
                  <a:chExt cx="9144000" cy="1396425"/>
                </a:xfrm>
              </p:grpSpPr>
              <p:cxnSp>
                <p:nvCxnSpPr>
                  <p:cNvPr id="1017" name="Google Shape;1017;p2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18" name="Google Shape;1018;p2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19" name="Google Shape;1019;p2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20" name="Google Shape;1020;p21"/>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21" name="Google Shape;1021;p21"/>
                <p:cNvGrpSpPr/>
                <p:nvPr/>
              </p:nvGrpSpPr>
              <p:grpSpPr>
                <a:xfrm>
                  <a:off x="12075" y="4168525"/>
                  <a:ext cx="9144000" cy="930950"/>
                  <a:chOff x="12075" y="444775"/>
                  <a:chExt cx="9144000" cy="930950"/>
                </a:xfrm>
              </p:grpSpPr>
              <p:cxnSp>
                <p:nvCxnSpPr>
                  <p:cNvPr id="1022" name="Google Shape;1022;p2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23" name="Google Shape;1023;p2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24" name="Google Shape;1024;p2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025" name="Google Shape;1025;p21"/>
              <p:cNvGrpSpPr/>
              <p:nvPr/>
            </p:nvGrpSpPr>
            <p:grpSpPr>
              <a:xfrm rot="5400000">
                <a:off x="4473201" y="700273"/>
                <a:ext cx="5467198" cy="3723750"/>
                <a:chOff x="12075" y="1375725"/>
                <a:chExt cx="9144000" cy="3723750"/>
              </a:xfrm>
            </p:grpSpPr>
            <p:grpSp>
              <p:nvGrpSpPr>
                <p:cNvPr id="1026" name="Google Shape;1026;p21"/>
                <p:cNvGrpSpPr/>
                <p:nvPr/>
              </p:nvGrpSpPr>
              <p:grpSpPr>
                <a:xfrm>
                  <a:off x="12075" y="1375725"/>
                  <a:ext cx="9144000" cy="465475"/>
                  <a:chOff x="12075" y="1375725"/>
                  <a:chExt cx="9144000" cy="465475"/>
                </a:xfrm>
              </p:grpSpPr>
              <p:cxnSp>
                <p:nvCxnSpPr>
                  <p:cNvPr id="1027" name="Google Shape;1027;p2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28" name="Google Shape;1028;p21"/>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29" name="Google Shape;1029;p21"/>
                <p:cNvGrpSpPr/>
                <p:nvPr/>
              </p:nvGrpSpPr>
              <p:grpSpPr>
                <a:xfrm>
                  <a:off x="12075" y="2306650"/>
                  <a:ext cx="9144000" cy="1396425"/>
                  <a:chOff x="12075" y="444775"/>
                  <a:chExt cx="9144000" cy="1396425"/>
                </a:xfrm>
              </p:grpSpPr>
              <p:cxnSp>
                <p:nvCxnSpPr>
                  <p:cNvPr id="1030" name="Google Shape;1030;p2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31" name="Google Shape;1031;p2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32" name="Google Shape;1032;p2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33" name="Google Shape;1033;p21"/>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34" name="Google Shape;1034;p21"/>
                <p:cNvGrpSpPr/>
                <p:nvPr/>
              </p:nvGrpSpPr>
              <p:grpSpPr>
                <a:xfrm>
                  <a:off x="12075" y="4168525"/>
                  <a:ext cx="9144000" cy="930950"/>
                  <a:chOff x="12075" y="444775"/>
                  <a:chExt cx="9144000" cy="930950"/>
                </a:xfrm>
              </p:grpSpPr>
              <p:cxnSp>
                <p:nvCxnSpPr>
                  <p:cNvPr id="1035" name="Google Shape;1035;p21"/>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36" name="Google Shape;1036;p21"/>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37" name="Google Shape;1037;p21"/>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1038" name="Google Shape;1038;p21"/>
          <p:cNvGrpSpPr/>
          <p:nvPr/>
        </p:nvGrpSpPr>
        <p:grpSpPr>
          <a:xfrm>
            <a:off x="-7" y="117416"/>
            <a:ext cx="8941384" cy="4905859"/>
            <a:chOff x="-7" y="117416"/>
            <a:chExt cx="8941384" cy="4905859"/>
          </a:xfrm>
        </p:grpSpPr>
        <p:grpSp>
          <p:nvGrpSpPr>
            <p:cNvPr id="1039" name="Google Shape;1039;p21"/>
            <p:cNvGrpSpPr/>
            <p:nvPr/>
          </p:nvGrpSpPr>
          <p:grpSpPr>
            <a:xfrm>
              <a:off x="-7" y="4797050"/>
              <a:ext cx="1266969" cy="226225"/>
              <a:chOff x="-7" y="167200"/>
              <a:chExt cx="1266969" cy="226225"/>
            </a:xfrm>
          </p:grpSpPr>
          <p:sp>
            <p:nvSpPr>
              <p:cNvPr id="1040" name="Google Shape;1040;p21"/>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1"/>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 name="Google Shape;1042;p21"/>
            <p:cNvSpPr/>
            <p:nvPr/>
          </p:nvSpPr>
          <p:spPr>
            <a:xfrm>
              <a:off x="8608176" y="4514350"/>
              <a:ext cx="333201" cy="33304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1"/>
            <p:cNvSpPr/>
            <p:nvPr/>
          </p:nvSpPr>
          <p:spPr>
            <a:xfrm>
              <a:off x="1861082" y="117416"/>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45" name="Google Shape;1045;p21"/>
          <p:cNvSpPr txBox="1"/>
          <p:nvPr>
            <p:ph idx="1" type="subTitle"/>
          </p:nvPr>
        </p:nvSpPr>
        <p:spPr>
          <a:xfrm>
            <a:off x="937625" y="3465524"/>
            <a:ext cx="21753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6" name="Google Shape;1046;p21"/>
          <p:cNvSpPr txBox="1"/>
          <p:nvPr>
            <p:ph idx="2" type="subTitle"/>
          </p:nvPr>
        </p:nvSpPr>
        <p:spPr>
          <a:xfrm>
            <a:off x="3484350" y="3465524"/>
            <a:ext cx="21753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7" name="Google Shape;1047;p21"/>
          <p:cNvSpPr txBox="1"/>
          <p:nvPr>
            <p:ph idx="3" type="subTitle"/>
          </p:nvPr>
        </p:nvSpPr>
        <p:spPr>
          <a:xfrm>
            <a:off x="6031075" y="3465524"/>
            <a:ext cx="21753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8" name="Google Shape;1048;p21"/>
          <p:cNvSpPr txBox="1"/>
          <p:nvPr>
            <p:ph idx="4" type="subTitle"/>
          </p:nvPr>
        </p:nvSpPr>
        <p:spPr>
          <a:xfrm>
            <a:off x="937625" y="2950601"/>
            <a:ext cx="2175300" cy="51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049" name="Google Shape;1049;p21"/>
          <p:cNvSpPr txBox="1"/>
          <p:nvPr>
            <p:ph idx="5" type="subTitle"/>
          </p:nvPr>
        </p:nvSpPr>
        <p:spPr>
          <a:xfrm>
            <a:off x="3484350" y="2950601"/>
            <a:ext cx="2175300" cy="51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050" name="Google Shape;1050;p21"/>
          <p:cNvSpPr txBox="1"/>
          <p:nvPr>
            <p:ph idx="6" type="subTitle"/>
          </p:nvPr>
        </p:nvSpPr>
        <p:spPr>
          <a:xfrm>
            <a:off x="6031075" y="2950601"/>
            <a:ext cx="2175300" cy="51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051" name="Shape 1051"/>
        <p:cNvGrpSpPr/>
        <p:nvPr/>
      </p:nvGrpSpPr>
      <p:grpSpPr>
        <a:xfrm>
          <a:off x="0" y="0"/>
          <a:ext cx="0" cy="0"/>
          <a:chOff x="0" y="0"/>
          <a:chExt cx="0" cy="0"/>
        </a:xfrm>
      </p:grpSpPr>
      <p:grpSp>
        <p:nvGrpSpPr>
          <p:cNvPr id="1052" name="Google Shape;1052;p22"/>
          <p:cNvGrpSpPr/>
          <p:nvPr/>
        </p:nvGrpSpPr>
        <p:grpSpPr>
          <a:xfrm flipH="1">
            <a:off x="0" y="-161849"/>
            <a:ext cx="9144000" cy="5467198"/>
            <a:chOff x="0" y="-171451"/>
            <a:chExt cx="9144000" cy="5467198"/>
          </a:xfrm>
        </p:grpSpPr>
        <p:grpSp>
          <p:nvGrpSpPr>
            <p:cNvPr id="1053" name="Google Shape;1053;p22"/>
            <p:cNvGrpSpPr/>
            <p:nvPr/>
          </p:nvGrpSpPr>
          <p:grpSpPr>
            <a:xfrm>
              <a:off x="0" y="135850"/>
              <a:ext cx="9144000" cy="4654700"/>
              <a:chOff x="12075" y="212050"/>
              <a:chExt cx="9144000" cy="4654700"/>
            </a:xfrm>
          </p:grpSpPr>
          <p:grpSp>
            <p:nvGrpSpPr>
              <p:cNvPr id="1054" name="Google Shape;1054;p22"/>
              <p:cNvGrpSpPr/>
              <p:nvPr/>
            </p:nvGrpSpPr>
            <p:grpSpPr>
              <a:xfrm>
                <a:off x="12075" y="212050"/>
                <a:ext cx="9144000" cy="1396425"/>
                <a:chOff x="12075" y="212050"/>
                <a:chExt cx="9144000" cy="1396425"/>
              </a:xfrm>
            </p:grpSpPr>
            <p:cxnSp>
              <p:nvCxnSpPr>
                <p:cNvPr id="1055" name="Google Shape;1055;p22"/>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56" name="Google Shape;1056;p22"/>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57" name="Google Shape;1057;p22"/>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58" name="Google Shape;1058;p22"/>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59" name="Google Shape;1059;p22"/>
              <p:cNvGrpSpPr/>
              <p:nvPr/>
            </p:nvGrpSpPr>
            <p:grpSpPr>
              <a:xfrm>
                <a:off x="12075" y="2073925"/>
                <a:ext cx="9144000" cy="1396425"/>
                <a:chOff x="12075" y="212050"/>
                <a:chExt cx="9144000" cy="1396425"/>
              </a:xfrm>
            </p:grpSpPr>
            <p:cxnSp>
              <p:nvCxnSpPr>
                <p:cNvPr id="1060" name="Google Shape;1060;p22"/>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61" name="Google Shape;1061;p22"/>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62" name="Google Shape;1062;p22"/>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63" name="Google Shape;1063;p22"/>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64" name="Google Shape;1064;p22"/>
              <p:cNvGrpSpPr/>
              <p:nvPr/>
            </p:nvGrpSpPr>
            <p:grpSpPr>
              <a:xfrm>
                <a:off x="12075" y="3935800"/>
                <a:ext cx="9144000" cy="930950"/>
                <a:chOff x="12075" y="212050"/>
                <a:chExt cx="9144000" cy="930950"/>
              </a:xfrm>
            </p:grpSpPr>
            <p:cxnSp>
              <p:nvCxnSpPr>
                <p:cNvPr id="1065" name="Google Shape;1065;p22"/>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66" name="Google Shape;1066;p22"/>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67" name="Google Shape;1067;p22"/>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068" name="Google Shape;1068;p22"/>
            <p:cNvGrpSpPr/>
            <p:nvPr/>
          </p:nvGrpSpPr>
          <p:grpSpPr>
            <a:xfrm>
              <a:off x="213575" y="-171451"/>
              <a:ext cx="8855100" cy="5467198"/>
              <a:chOff x="213575" y="-171451"/>
              <a:chExt cx="8855100" cy="5467198"/>
            </a:xfrm>
          </p:grpSpPr>
          <p:grpSp>
            <p:nvGrpSpPr>
              <p:cNvPr id="1069" name="Google Shape;1069;p22"/>
              <p:cNvGrpSpPr/>
              <p:nvPr/>
            </p:nvGrpSpPr>
            <p:grpSpPr>
              <a:xfrm rot="5400000">
                <a:off x="-192674" y="234798"/>
                <a:ext cx="5467198" cy="4654700"/>
                <a:chOff x="12075" y="444775"/>
                <a:chExt cx="9144000" cy="4654700"/>
              </a:xfrm>
            </p:grpSpPr>
            <p:grpSp>
              <p:nvGrpSpPr>
                <p:cNvPr id="1070" name="Google Shape;1070;p22"/>
                <p:cNvGrpSpPr/>
                <p:nvPr/>
              </p:nvGrpSpPr>
              <p:grpSpPr>
                <a:xfrm>
                  <a:off x="12075" y="444775"/>
                  <a:ext cx="9144000" cy="1396425"/>
                  <a:chOff x="12075" y="444775"/>
                  <a:chExt cx="9144000" cy="1396425"/>
                </a:xfrm>
              </p:grpSpPr>
              <p:cxnSp>
                <p:nvCxnSpPr>
                  <p:cNvPr id="1071" name="Google Shape;1071;p2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72" name="Google Shape;1072;p2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73" name="Google Shape;1073;p2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74" name="Google Shape;1074;p22"/>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75" name="Google Shape;1075;p22"/>
                <p:cNvGrpSpPr/>
                <p:nvPr/>
              </p:nvGrpSpPr>
              <p:grpSpPr>
                <a:xfrm>
                  <a:off x="12075" y="2306650"/>
                  <a:ext cx="9144000" cy="1396425"/>
                  <a:chOff x="12075" y="444775"/>
                  <a:chExt cx="9144000" cy="1396425"/>
                </a:xfrm>
              </p:grpSpPr>
              <p:cxnSp>
                <p:nvCxnSpPr>
                  <p:cNvPr id="1076" name="Google Shape;1076;p2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77" name="Google Shape;1077;p2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78" name="Google Shape;1078;p2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79" name="Google Shape;1079;p22"/>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80" name="Google Shape;1080;p22"/>
                <p:cNvGrpSpPr/>
                <p:nvPr/>
              </p:nvGrpSpPr>
              <p:grpSpPr>
                <a:xfrm>
                  <a:off x="12075" y="4168525"/>
                  <a:ext cx="9144000" cy="930950"/>
                  <a:chOff x="12075" y="444775"/>
                  <a:chExt cx="9144000" cy="930950"/>
                </a:xfrm>
              </p:grpSpPr>
              <p:cxnSp>
                <p:nvCxnSpPr>
                  <p:cNvPr id="1081" name="Google Shape;1081;p2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82" name="Google Shape;1082;p2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83" name="Google Shape;1083;p2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084" name="Google Shape;1084;p22"/>
              <p:cNvGrpSpPr/>
              <p:nvPr/>
            </p:nvGrpSpPr>
            <p:grpSpPr>
              <a:xfrm rot="5400000">
                <a:off x="4473201" y="700273"/>
                <a:ext cx="5467198" cy="3723750"/>
                <a:chOff x="12075" y="1375725"/>
                <a:chExt cx="9144000" cy="3723750"/>
              </a:xfrm>
            </p:grpSpPr>
            <p:grpSp>
              <p:nvGrpSpPr>
                <p:cNvPr id="1085" name="Google Shape;1085;p22"/>
                <p:cNvGrpSpPr/>
                <p:nvPr/>
              </p:nvGrpSpPr>
              <p:grpSpPr>
                <a:xfrm>
                  <a:off x="12075" y="1375725"/>
                  <a:ext cx="9144000" cy="465475"/>
                  <a:chOff x="12075" y="1375725"/>
                  <a:chExt cx="9144000" cy="465475"/>
                </a:xfrm>
              </p:grpSpPr>
              <p:cxnSp>
                <p:nvCxnSpPr>
                  <p:cNvPr id="1086" name="Google Shape;1086;p2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87" name="Google Shape;1087;p22"/>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88" name="Google Shape;1088;p22"/>
                <p:cNvGrpSpPr/>
                <p:nvPr/>
              </p:nvGrpSpPr>
              <p:grpSpPr>
                <a:xfrm>
                  <a:off x="12075" y="2306650"/>
                  <a:ext cx="9144000" cy="1396425"/>
                  <a:chOff x="12075" y="444775"/>
                  <a:chExt cx="9144000" cy="1396425"/>
                </a:xfrm>
              </p:grpSpPr>
              <p:cxnSp>
                <p:nvCxnSpPr>
                  <p:cNvPr id="1089" name="Google Shape;1089;p2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90" name="Google Shape;1090;p2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91" name="Google Shape;1091;p2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92" name="Google Shape;1092;p22"/>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093" name="Google Shape;1093;p22"/>
                <p:cNvGrpSpPr/>
                <p:nvPr/>
              </p:nvGrpSpPr>
              <p:grpSpPr>
                <a:xfrm>
                  <a:off x="12075" y="4168525"/>
                  <a:ext cx="9144000" cy="930950"/>
                  <a:chOff x="12075" y="444775"/>
                  <a:chExt cx="9144000" cy="930950"/>
                </a:xfrm>
              </p:grpSpPr>
              <p:cxnSp>
                <p:nvCxnSpPr>
                  <p:cNvPr id="1094" name="Google Shape;1094;p22"/>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95" name="Google Shape;1095;p22"/>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096" name="Google Shape;1096;p22"/>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1097" name="Google Shape;1097;p22"/>
          <p:cNvGrpSpPr/>
          <p:nvPr/>
        </p:nvGrpSpPr>
        <p:grpSpPr>
          <a:xfrm flipH="1">
            <a:off x="173907" y="92498"/>
            <a:ext cx="8795602" cy="4945088"/>
            <a:chOff x="173907" y="92498"/>
            <a:chExt cx="8795602" cy="4945088"/>
          </a:xfrm>
        </p:grpSpPr>
        <p:grpSp>
          <p:nvGrpSpPr>
            <p:cNvPr id="1098" name="Google Shape;1098;p22"/>
            <p:cNvGrpSpPr/>
            <p:nvPr/>
          </p:nvGrpSpPr>
          <p:grpSpPr>
            <a:xfrm>
              <a:off x="8918459" y="243592"/>
              <a:ext cx="51049" cy="774142"/>
              <a:chOff x="8211712" y="2037146"/>
              <a:chExt cx="34742" cy="526950"/>
            </a:xfrm>
          </p:grpSpPr>
          <p:sp>
            <p:nvSpPr>
              <p:cNvPr id="1099" name="Google Shape;1099;p22"/>
              <p:cNvSpPr/>
              <p:nvPr/>
            </p:nvSpPr>
            <p:spPr>
              <a:xfrm>
                <a:off x="8211712" y="2037146"/>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2"/>
              <p:cNvSpPr/>
              <p:nvPr/>
            </p:nvSpPr>
            <p:spPr>
              <a:xfrm>
                <a:off x="8211712" y="2116302"/>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a:off x="8211712" y="2195458"/>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a:off x="8211712" y="2274614"/>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a:off x="8211712" y="2353770"/>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a:off x="8211712" y="2432927"/>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a:off x="8211712" y="2512083"/>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22"/>
            <p:cNvGrpSpPr/>
            <p:nvPr/>
          </p:nvGrpSpPr>
          <p:grpSpPr>
            <a:xfrm>
              <a:off x="173907" y="4750539"/>
              <a:ext cx="291257" cy="287046"/>
              <a:chOff x="5456048" y="1794743"/>
              <a:chExt cx="178248" cy="175682"/>
            </a:xfrm>
          </p:grpSpPr>
          <p:sp>
            <p:nvSpPr>
              <p:cNvPr id="1107" name="Google Shape;1107;p22"/>
              <p:cNvSpPr/>
              <p:nvPr/>
            </p:nvSpPr>
            <p:spPr>
              <a:xfrm>
                <a:off x="5456048" y="1794743"/>
                <a:ext cx="178248" cy="175682"/>
              </a:xfrm>
              <a:custGeom>
                <a:rect b="b" l="l" r="r" t="t"/>
                <a:pathLst>
                  <a:path extrusionOk="0" h="1780" w="1806">
                    <a:moveTo>
                      <a:pt x="277" y="0"/>
                    </a:moveTo>
                    <a:lnTo>
                      <a:pt x="1" y="276"/>
                    </a:lnTo>
                    <a:lnTo>
                      <a:pt x="1530" y="1780"/>
                    </a:lnTo>
                    <a:lnTo>
                      <a:pt x="1805" y="1504"/>
                    </a:lnTo>
                    <a:lnTo>
                      <a:pt x="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2"/>
              <p:cNvSpPr/>
              <p:nvPr/>
            </p:nvSpPr>
            <p:spPr>
              <a:xfrm>
                <a:off x="5456048" y="1794743"/>
                <a:ext cx="178248" cy="175682"/>
              </a:xfrm>
              <a:custGeom>
                <a:rect b="b" l="l" r="r" t="t"/>
                <a:pathLst>
                  <a:path extrusionOk="0" h="1780" w="1806">
                    <a:moveTo>
                      <a:pt x="1505" y="0"/>
                    </a:moveTo>
                    <a:lnTo>
                      <a:pt x="1" y="1504"/>
                    </a:lnTo>
                    <a:lnTo>
                      <a:pt x="302" y="1780"/>
                    </a:lnTo>
                    <a:lnTo>
                      <a:pt x="1805" y="276"/>
                    </a:lnTo>
                    <a:lnTo>
                      <a:pt x="1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 name="Google Shape;1109;p22"/>
            <p:cNvSpPr/>
            <p:nvPr/>
          </p:nvSpPr>
          <p:spPr>
            <a:xfrm rot="-123321">
              <a:off x="7897400" y="4768750"/>
              <a:ext cx="1018402" cy="166548"/>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8639763" y="92498"/>
              <a:ext cx="207956" cy="207857"/>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 name="Google Shape;111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12" name="Google Shape;1112;p22"/>
          <p:cNvSpPr txBox="1"/>
          <p:nvPr>
            <p:ph idx="1" type="subTitle"/>
          </p:nvPr>
        </p:nvSpPr>
        <p:spPr>
          <a:xfrm>
            <a:off x="719999" y="2528700"/>
            <a:ext cx="21513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3" name="Google Shape;1113;p22"/>
          <p:cNvSpPr txBox="1"/>
          <p:nvPr>
            <p:ph idx="2" type="subTitle"/>
          </p:nvPr>
        </p:nvSpPr>
        <p:spPr>
          <a:xfrm>
            <a:off x="4421773" y="2528700"/>
            <a:ext cx="21513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4" name="Google Shape;1114;p22"/>
          <p:cNvSpPr txBox="1"/>
          <p:nvPr>
            <p:ph idx="3" type="subTitle"/>
          </p:nvPr>
        </p:nvSpPr>
        <p:spPr>
          <a:xfrm>
            <a:off x="2570886" y="3938600"/>
            <a:ext cx="21513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5" name="Google Shape;1115;p22"/>
          <p:cNvSpPr txBox="1"/>
          <p:nvPr>
            <p:ph idx="4" type="subTitle"/>
          </p:nvPr>
        </p:nvSpPr>
        <p:spPr>
          <a:xfrm>
            <a:off x="6272660" y="3938600"/>
            <a:ext cx="21513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6" name="Google Shape;1116;p22"/>
          <p:cNvSpPr txBox="1"/>
          <p:nvPr>
            <p:ph idx="5" type="subTitle"/>
          </p:nvPr>
        </p:nvSpPr>
        <p:spPr>
          <a:xfrm>
            <a:off x="720000" y="2156663"/>
            <a:ext cx="2151300" cy="52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117" name="Google Shape;1117;p22"/>
          <p:cNvSpPr txBox="1"/>
          <p:nvPr>
            <p:ph idx="6" type="subTitle"/>
          </p:nvPr>
        </p:nvSpPr>
        <p:spPr>
          <a:xfrm>
            <a:off x="2570886" y="3566600"/>
            <a:ext cx="2151300" cy="52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118" name="Google Shape;1118;p22"/>
          <p:cNvSpPr txBox="1"/>
          <p:nvPr>
            <p:ph idx="7" type="subTitle"/>
          </p:nvPr>
        </p:nvSpPr>
        <p:spPr>
          <a:xfrm>
            <a:off x="4421773" y="2156663"/>
            <a:ext cx="2151300" cy="52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119" name="Google Shape;1119;p22"/>
          <p:cNvSpPr txBox="1"/>
          <p:nvPr>
            <p:ph idx="8" type="subTitle"/>
          </p:nvPr>
        </p:nvSpPr>
        <p:spPr>
          <a:xfrm>
            <a:off x="6272660" y="3566600"/>
            <a:ext cx="2151300" cy="52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120" name="Shape 1120"/>
        <p:cNvGrpSpPr/>
        <p:nvPr/>
      </p:nvGrpSpPr>
      <p:grpSpPr>
        <a:xfrm>
          <a:off x="0" y="0"/>
          <a:ext cx="0" cy="0"/>
          <a:chOff x="0" y="0"/>
          <a:chExt cx="0" cy="0"/>
        </a:xfrm>
      </p:grpSpPr>
      <p:grpSp>
        <p:nvGrpSpPr>
          <p:cNvPr id="1121" name="Google Shape;1121;p23"/>
          <p:cNvGrpSpPr/>
          <p:nvPr/>
        </p:nvGrpSpPr>
        <p:grpSpPr>
          <a:xfrm flipH="1">
            <a:off x="0" y="-161849"/>
            <a:ext cx="9144000" cy="5467198"/>
            <a:chOff x="0" y="-171451"/>
            <a:chExt cx="9144000" cy="5467198"/>
          </a:xfrm>
        </p:grpSpPr>
        <p:grpSp>
          <p:nvGrpSpPr>
            <p:cNvPr id="1122" name="Google Shape;1122;p23"/>
            <p:cNvGrpSpPr/>
            <p:nvPr/>
          </p:nvGrpSpPr>
          <p:grpSpPr>
            <a:xfrm>
              <a:off x="0" y="135850"/>
              <a:ext cx="9144000" cy="4654700"/>
              <a:chOff x="12075" y="212050"/>
              <a:chExt cx="9144000" cy="4654700"/>
            </a:xfrm>
          </p:grpSpPr>
          <p:grpSp>
            <p:nvGrpSpPr>
              <p:cNvPr id="1123" name="Google Shape;1123;p23"/>
              <p:cNvGrpSpPr/>
              <p:nvPr/>
            </p:nvGrpSpPr>
            <p:grpSpPr>
              <a:xfrm>
                <a:off x="12075" y="212050"/>
                <a:ext cx="9144000" cy="1396425"/>
                <a:chOff x="12075" y="212050"/>
                <a:chExt cx="9144000" cy="1396425"/>
              </a:xfrm>
            </p:grpSpPr>
            <p:cxnSp>
              <p:nvCxnSpPr>
                <p:cNvPr id="1124" name="Google Shape;1124;p23"/>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25" name="Google Shape;1125;p23"/>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26" name="Google Shape;1126;p23"/>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27" name="Google Shape;1127;p23"/>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128" name="Google Shape;1128;p23"/>
              <p:cNvGrpSpPr/>
              <p:nvPr/>
            </p:nvGrpSpPr>
            <p:grpSpPr>
              <a:xfrm>
                <a:off x="12075" y="2073925"/>
                <a:ext cx="9144000" cy="1396425"/>
                <a:chOff x="12075" y="212050"/>
                <a:chExt cx="9144000" cy="1396425"/>
              </a:xfrm>
            </p:grpSpPr>
            <p:cxnSp>
              <p:nvCxnSpPr>
                <p:cNvPr id="1129" name="Google Shape;1129;p23"/>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30" name="Google Shape;1130;p23"/>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31" name="Google Shape;1131;p23"/>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32" name="Google Shape;1132;p23"/>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133" name="Google Shape;1133;p23"/>
              <p:cNvGrpSpPr/>
              <p:nvPr/>
            </p:nvGrpSpPr>
            <p:grpSpPr>
              <a:xfrm>
                <a:off x="12075" y="3935800"/>
                <a:ext cx="9144000" cy="930950"/>
                <a:chOff x="12075" y="212050"/>
                <a:chExt cx="9144000" cy="930950"/>
              </a:xfrm>
            </p:grpSpPr>
            <p:cxnSp>
              <p:nvCxnSpPr>
                <p:cNvPr id="1134" name="Google Shape;1134;p23"/>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35" name="Google Shape;1135;p23"/>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36" name="Google Shape;1136;p23"/>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137" name="Google Shape;1137;p23"/>
            <p:cNvGrpSpPr/>
            <p:nvPr/>
          </p:nvGrpSpPr>
          <p:grpSpPr>
            <a:xfrm>
              <a:off x="213575" y="-171451"/>
              <a:ext cx="8855100" cy="5467198"/>
              <a:chOff x="213575" y="-171451"/>
              <a:chExt cx="8855100" cy="5467198"/>
            </a:xfrm>
          </p:grpSpPr>
          <p:grpSp>
            <p:nvGrpSpPr>
              <p:cNvPr id="1138" name="Google Shape;1138;p23"/>
              <p:cNvGrpSpPr/>
              <p:nvPr/>
            </p:nvGrpSpPr>
            <p:grpSpPr>
              <a:xfrm rot="5400000">
                <a:off x="-192674" y="234798"/>
                <a:ext cx="5467198" cy="4654700"/>
                <a:chOff x="12075" y="444775"/>
                <a:chExt cx="9144000" cy="4654700"/>
              </a:xfrm>
            </p:grpSpPr>
            <p:grpSp>
              <p:nvGrpSpPr>
                <p:cNvPr id="1139" name="Google Shape;1139;p23"/>
                <p:cNvGrpSpPr/>
                <p:nvPr/>
              </p:nvGrpSpPr>
              <p:grpSpPr>
                <a:xfrm>
                  <a:off x="12075" y="444775"/>
                  <a:ext cx="9144000" cy="1396425"/>
                  <a:chOff x="12075" y="444775"/>
                  <a:chExt cx="9144000" cy="1396425"/>
                </a:xfrm>
              </p:grpSpPr>
              <p:cxnSp>
                <p:nvCxnSpPr>
                  <p:cNvPr id="1140" name="Google Shape;1140;p2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41" name="Google Shape;1141;p2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42" name="Google Shape;1142;p2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43" name="Google Shape;1143;p2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144" name="Google Shape;1144;p23"/>
                <p:cNvGrpSpPr/>
                <p:nvPr/>
              </p:nvGrpSpPr>
              <p:grpSpPr>
                <a:xfrm>
                  <a:off x="12075" y="2306650"/>
                  <a:ext cx="9144000" cy="1396425"/>
                  <a:chOff x="12075" y="444775"/>
                  <a:chExt cx="9144000" cy="1396425"/>
                </a:xfrm>
              </p:grpSpPr>
              <p:cxnSp>
                <p:nvCxnSpPr>
                  <p:cNvPr id="1145" name="Google Shape;1145;p2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46" name="Google Shape;1146;p2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47" name="Google Shape;1147;p2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48" name="Google Shape;1148;p2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149" name="Google Shape;1149;p23"/>
                <p:cNvGrpSpPr/>
                <p:nvPr/>
              </p:nvGrpSpPr>
              <p:grpSpPr>
                <a:xfrm>
                  <a:off x="12075" y="4168525"/>
                  <a:ext cx="9144000" cy="930950"/>
                  <a:chOff x="12075" y="444775"/>
                  <a:chExt cx="9144000" cy="930950"/>
                </a:xfrm>
              </p:grpSpPr>
              <p:cxnSp>
                <p:nvCxnSpPr>
                  <p:cNvPr id="1150" name="Google Shape;1150;p2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51" name="Google Shape;1151;p2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52" name="Google Shape;1152;p2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153" name="Google Shape;1153;p23"/>
              <p:cNvGrpSpPr/>
              <p:nvPr/>
            </p:nvGrpSpPr>
            <p:grpSpPr>
              <a:xfrm rot="5400000">
                <a:off x="4473201" y="700273"/>
                <a:ext cx="5467198" cy="3723750"/>
                <a:chOff x="12075" y="1375725"/>
                <a:chExt cx="9144000" cy="3723750"/>
              </a:xfrm>
            </p:grpSpPr>
            <p:grpSp>
              <p:nvGrpSpPr>
                <p:cNvPr id="1154" name="Google Shape;1154;p23"/>
                <p:cNvGrpSpPr/>
                <p:nvPr/>
              </p:nvGrpSpPr>
              <p:grpSpPr>
                <a:xfrm>
                  <a:off x="12075" y="1375725"/>
                  <a:ext cx="9144000" cy="465475"/>
                  <a:chOff x="12075" y="1375725"/>
                  <a:chExt cx="9144000" cy="465475"/>
                </a:xfrm>
              </p:grpSpPr>
              <p:cxnSp>
                <p:nvCxnSpPr>
                  <p:cNvPr id="1155" name="Google Shape;1155;p2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56" name="Google Shape;1156;p2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157" name="Google Shape;1157;p23"/>
                <p:cNvGrpSpPr/>
                <p:nvPr/>
              </p:nvGrpSpPr>
              <p:grpSpPr>
                <a:xfrm>
                  <a:off x="12075" y="2306650"/>
                  <a:ext cx="9144000" cy="1396425"/>
                  <a:chOff x="12075" y="444775"/>
                  <a:chExt cx="9144000" cy="1396425"/>
                </a:xfrm>
              </p:grpSpPr>
              <p:cxnSp>
                <p:nvCxnSpPr>
                  <p:cNvPr id="1158" name="Google Shape;1158;p2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59" name="Google Shape;1159;p2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60" name="Google Shape;1160;p2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61" name="Google Shape;1161;p23"/>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162" name="Google Shape;1162;p23"/>
                <p:cNvGrpSpPr/>
                <p:nvPr/>
              </p:nvGrpSpPr>
              <p:grpSpPr>
                <a:xfrm>
                  <a:off x="12075" y="4168525"/>
                  <a:ext cx="9144000" cy="930950"/>
                  <a:chOff x="12075" y="444775"/>
                  <a:chExt cx="9144000" cy="930950"/>
                </a:xfrm>
              </p:grpSpPr>
              <p:cxnSp>
                <p:nvCxnSpPr>
                  <p:cNvPr id="1163" name="Google Shape;1163;p23"/>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64" name="Google Shape;1164;p23"/>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65" name="Google Shape;1165;p23"/>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1166" name="Google Shape;1166;p23"/>
          <p:cNvGrpSpPr/>
          <p:nvPr/>
        </p:nvGrpSpPr>
        <p:grpSpPr>
          <a:xfrm>
            <a:off x="-7" y="167200"/>
            <a:ext cx="8952587" cy="4867172"/>
            <a:chOff x="-7" y="167200"/>
            <a:chExt cx="8952587" cy="4867172"/>
          </a:xfrm>
        </p:grpSpPr>
        <p:grpSp>
          <p:nvGrpSpPr>
            <p:cNvPr id="1167" name="Google Shape;1167;p23"/>
            <p:cNvGrpSpPr/>
            <p:nvPr/>
          </p:nvGrpSpPr>
          <p:grpSpPr>
            <a:xfrm>
              <a:off x="297807" y="4643609"/>
              <a:ext cx="8654773" cy="390763"/>
              <a:chOff x="297807" y="4643609"/>
              <a:chExt cx="8654773" cy="390763"/>
            </a:xfrm>
          </p:grpSpPr>
          <p:sp>
            <p:nvSpPr>
              <p:cNvPr id="1168" name="Google Shape;1168;p23"/>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297807" y="4820393"/>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23"/>
            <p:cNvGrpSpPr/>
            <p:nvPr/>
          </p:nvGrpSpPr>
          <p:grpSpPr>
            <a:xfrm>
              <a:off x="-7" y="167200"/>
              <a:ext cx="1266969" cy="226225"/>
              <a:chOff x="-7" y="167200"/>
              <a:chExt cx="1266969" cy="226225"/>
            </a:xfrm>
          </p:grpSpPr>
          <p:sp>
            <p:nvSpPr>
              <p:cNvPr id="1171" name="Google Shape;1171;p23"/>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3"/>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73" name="Google Shape;1173;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74" name="Google Shape;1174;p23"/>
          <p:cNvSpPr txBox="1"/>
          <p:nvPr>
            <p:ph idx="1" type="subTitle"/>
          </p:nvPr>
        </p:nvSpPr>
        <p:spPr>
          <a:xfrm>
            <a:off x="1108627" y="224755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5" name="Google Shape;1175;p23"/>
          <p:cNvSpPr txBox="1"/>
          <p:nvPr>
            <p:ph idx="2" type="subTitle"/>
          </p:nvPr>
        </p:nvSpPr>
        <p:spPr>
          <a:xfrm>
            <a:off x="3579000" y="224755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6" name="Google Shape;1176;p23"/>
          <p:cNvSpPr txBox="1"/>
          <p:nvPr>
            <p:ph idx="3" type="subTitle"/>
          </p:nvPr>
        </p:nvSpPr>
        <p:spPr>
          <a:xfrm>
            <a:off x="1108627" y="396860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7" name="Google Shape;1177;p23"/>
          <p:cNvSpPr txBox="1"/>
          <p:nvPr>
            <p:ph idx="4" type="subTitle"/>
          </p:nvPr>
        </p:nvSpPr>
        <p:spPr>
          <a:xfrm>
            <a:off x="3579000" y="396860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8" name="Google Shape;1178;p23"/>
          <p:cNvSpPr txBox="1"/>
          <p:nvPr>
            <p:ph idx="5" type="subTitle"/>
          </p:nvPr>
        </p:nvSpPr>
        <p:spPr>
          <a:xfrm>
            <a:off x="6049373" y="224755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9" name="Google Shape;1179;p23"/>
          <p:cNvSpPr txBox="1"/>
          <p:nvPr>
            <p:ph idx="6" type="subTitle"/>
          </p:nvPr>
        </p:nvSpPr>
        <p:spPr>
          <a:xfrm>
            <a:off x="6049373" y="396860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80" name="Google Shape;1180;p23"/>
          <p:cNvSpPr txBox="1"/>
          <p:nvPr>
            <p:ph idx="7" type="subTitle"/>
          </p:nvPr>
        </p:nvSpPr>
        <p:spPr>
          <a:xfrm>
            <a:off x="1109527" y="1903150"/>
            <a:ext cx="1984200" cy="51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181" name="Google Shape;1181;p23"/>
          <p:cNvSpPr txBox="1"/>
          <p:nvPr>
            <p:ph idx="8" type="subTitle"/>
          </p:nvPr>
        </p:nvSpPr>
        <p:spPr>
          <a:xfrm>
            <a:off x="3579900" y="1903150"/>
            <a:ext cx="1984200" cy="51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182" name="Google Shape;1182;p23"/>
          <p:cNvSpPr txBox="1"/>
          <p:nvPr>
            <p:ph idx="9" type="subTitle"/>
          </p:nvPr>
        </p:nvSpPr>
        <p:spPr>
          <a:xfrm>
            <a:off x="6050273" y="1903150"/>
            <a:ext cx="1984200" cy="51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183" name="Google Shape;1183;p23"/>
          <p:cNvSpPr txBox="1"/>
          <p:nvPr>
            <p:ph idx="13" type="subTitle"/>
          </p:nvPr>
        </p:nvSpPr>
        <p:spPr>
          <a:xfrm>
            <a:off x="1109527" y="3624200"/>
            <a:ext cx="1984200" cy="51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184" name="Google Shape;1184;p23"/>
          <p:cNvSpPr txBox="1"/>
          <p:nvPr>
            <p:ph idx="14" type="subTitle"/>
          </p:nvPr>
        </p:nvSpPr>
        <p:spPr>
          <a:xfrm>
            <a:off x="3579900" y="3624200"/>
            <a:ext cx="1984200" cy="51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1185" name="Google Shape;1185;p23"/>
          <p:cNvSpPr txBox="1"/>
          <p:nvPr>
            <p:ph idx="15" type="subTitle"/>
          </p:nvPr>
        </p:nvSpPr>
        <p:spPr>
          <a:xfrm>
            <a:off x="6050273" y="3624200"/>
            <a:ext cx="1984200" cy="516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186" name="Shape 1186"/>
        <p:cNvGrpSpPr/>
        <p:nvPr/>
      </p:nvGrpSpPr>
      <p:grpSpPr>
        <a:xfrm>
          <a:off x="0" y="0"/>
          <a:ext cx="0" cy="0"/>
          <a:chOff x="0" y="0"/>
          <a:chExt cx="0" cy="0"/>
        </a:xfrm>
      </p:grpSpPr>
      <p:grpSp>
        <p:nvGrpSpPr>
          <p:cNvPr id="1187" name="Google Shape;1187;p24"/>
          <p:cNvGrpSpPr/>
          <p:nvPr/>
        </p:nvGrpSpPr>
        <p:grpSpPr>
          <a:xfrm flipH="1">
            <a:off x="0" y="-161849"/>
            <a:ext cx="9144000" cy="5467198"/>
            <a:chOff x="0" y="-171451"/>
            <a:chExt cx="9144000" cy="5467198"/>
          </a:xfrm>
        </p:grpSpPr>
        <p:grpSp>
          <p:nvGrpSpPr>
            <p:cNvPr id="1188" name="Google Shape;1188;p24"/>
            <p:cNvGrpSpPr/>
            <p:nvPr/>
          </p:nvGrpSpPr>
          <p:grpSpPr>
            <a:xfrm>
              <a:off x="0" y="135850"/>
              <a:ext cx="9144000" cy="4654700"/>
              <a:chOff x="12075" y="212050"/>
              <a:chExt cx="9144000" cy="4654700"/>
            </a:xfrm>
          </p:grpSpPr>
          <p:grpSp>
            <p:nvGrpSpPr>
              <p:cNvPr id="1189" name="Google Shape;1189;p24"/>
              <p:cNvGrpSpPr/>
              <p:nvPr/>
            </p:nvGrpSpPr>
            <p:grpSpPr>
              <a:xfrm>
                <a:off x="12075" y="212050"/>
                <a:ext cx="9144000" cy="1396425"/>
                <a:chOff x="12075" y="212050"/>
                <a:chExt cx="9144000" cy="1396425"/>
              </a:xfrm>
            </p:grpSpPr>
            <p:cxnSp>
              <p:nvCxnSpPr>
                <p:cNvPr id="1190" name="Google Shape;1190;p24"/>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91" name="Google Shape;1191;p24"/>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92" name="Google Shape;1192;p24"/>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93" name="Google Shape;1193;p24"/>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194" name="Google Shape;1194;p24"/>
              <p:cNvGrpSpPr/>
              <p:nvPr/>
            </p:nvGrpSpPr>
            <p:grpSpPr>
              <a:xfrm>
                <a:off x="12075" y="2073925"/>
                <a:ext cx="9144000" cy="1396425"/>
                <a:chOff x="12075" y="212050"/>
                <a:chExt cx="9144000" cy="1396425"/>
              </a:xfrm>
            </p:grpSpPr>
            <p:cxnSp>
              <p:nvCxnSpPr>
                <p:cNvPr id="1195" name="Google Shape;1195;p24"/>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96" name="Google Shape;1196;p24"/>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97" name="Google Shape;1197;p24"/>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198" name="Google Shape;1198;p24"/>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199" name="Google Shape;1199;p24"/>
              <p:cNvGrpSpPr/>
              <p:nvPr/>
            </p:nvGrpSpPr>
            <p:grpSpPr>
              <a:xfrm>
                <a:off x="12075" y="3935800"/>
                <a:ext cx="9144000" cy="930950"/>
                <a:chOff x="12075" y="212050"/>
                <a:chExt cx="9144000" cy="930950"/>
              </a:xfrm>
            </p:grpSpPr>
            <p:cxnSp>
              <p:nvCxnSpPr>
                <p:cNvPr id="1200" name="Google Shape;1200;p24"/>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01" name="Google Shape;1201;p24"/>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02" name="Google Shape;1202;p24"/>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203" name="Google Shape;1203;p24"/>
            <p:cNvGrpSpPr/>
            <p:nvPr/>
          </p:nvGrpSpPr>
          <p:grpSpPr>
            <a:xfrm>
              <a:off x="213575" y="-171451"/>
              <a:ext cx="8855100" cy="5467198"/>
              <a:chOff x="213575" y="-171451"/>
              <a:chExt cx="8855100" cy="5467198"/>
            </a:xfrm>
          </p:grpSpPr>
          <p:grpSp>
            <p:nvGrpSpPr>
              <p:cNvPr id="1204" name="Google Shape;1204;p24"/>
              <p:cNvGrpSpPr/>
              <p:nvPr/>
            </p:nvGrpSpPr>
            <p:grpSpPr>
              <a:xfrm rot="5400000">
                <a:off x="-192674" y="234798"/>
                <a:ext cx="5467198" cy="4654700"/>
                <a:chOff x="12075" y="444775"/>
                <a:chExt cx="9144000" cy="4654700"/>
              </a:xfrm>
            </p:grpSpPr>
            <p:grpSp>
              <p:nvGrpSpPr>
                <p:cNvPr id="1205" name="Google Shape;1205;p24"/>
                <p:cNvGrpSpPr/>
                <p:nvPr/>
              </p:nvGrpSpPr>
              <p:grpSpPr>
                <a:xfrm>
                  <a:off x="12075" y="444775"/>
                  <a:ext cx="9144000" cy="1396425"/>
                  <a:chOff x="12075" y="444775"/>
                  <a:chExt cx="9144000" cy="1396425"/>
                </a:xfrm>
              </p:grpSpPr>
              <p:cxnSp>
                <p:nvCxnSpPr>
                  <p:cNvPr id="1206" name="Google Shape;1206;p2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07" name="Google Shape;1207;p2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08" name="Google Shape;1208;p2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09" name="Google Shape;1209;p2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10" name="Google Shape;1210;p24"/>
                <p:cNvGrpSpPr/>
                <p:nvPr/>
              </p:nvGrpSpPr>
              <p:grpSpPr>
                <a:xfrm>
                  <a:off x="12075" y="2306650"/>
                  <a:ext cx="9144000" cy="1396425"/>
                  <a:chOff x="12075" y="444775"/>
                  <a:chExt cx="9144000" cy="1396425"/>
                </a:xfrm>
              </p:grpSpPr>
              <p:cxnSp>
                <p:nvCxnSpPr>
                  <p:cNvPr id="1211" name="Google Shape;1211;p2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12" name="Google Shape;1212;p2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13" name="Google Shape;1213;p2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14" name="Google Shape;1214;p2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15" name="Google Shape;1215;p24"/>
                <p:cNvGrpSpPr/>
                <p:nvPr/>
              </p:nvGrpSpPr>
              <p:grpSpPr>
                <a:xfrm>
                  <a:off x="12075" y="4168525"/>
                  <a:ext cx="9144000" cy="930950"/>
                  <a:chOff x="12075" y="444775"/>
                  <a:chExt cx="9144000" cy="930950"/>
                </a:xfrm>
              </p:grpSpPr>
              <p:cxnSp>
                <p:nvCxnSpPr>
                  <p:cNvPr id="1216" name="Google Shape;1216;p2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17" name="Google Shape;1217;p2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18" name="Google Shape;1218;p2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219" name="Google Shape;1219;p24"/>
              <p:cNvGrpSpPr/>
              <p:nvPr/>
            </p:nvGrpSpPr>
            <p:grpSpPr>
              <a:xfrm rot="5400000">
                <a:off x="4473201" y="700273"/>
                <a:ext cx="5467198" cy="3723750"/>
                <a:chOff x="12075" y="1375725"/>
                <a:chExt cx="9144000" cy="3723750"/>
              </a:xfrm>
            </p:grpSpPr>
            <p:grpSp>
              <p:nvGrpSpPr>
                <p:cNvPr id="1220" name="Google Shape;1220;p24"/>
                <p:cNvGrpSpPr/>
                <p:nvPr/>
              </p:nvGrpSpPr>
              <p:grpSpPr>
                <a:xfrm>
                  <a:off x="12075" y="1375725"/>
                  <a:ext cx="9144000" cy="465475"/>
                  <a:chOff x="12075" y="1375725"/>
                  <a:chExt cx="9144000" cy="465475"/>
                </a:xfrm>
              </p:grpSpPr>
              <p:cxnSp>
                <p:nvCxnSpPr>
                  <p:cNvPr id="1221" name="Google Shape;1221;p2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22" name="Google Shape;1222;p2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23" name="Google Shape;1223;p24"/>
                <p:cNvGrpSpPr/>
                <p:nvPr/>
              </p:nvGrpSpPr>
              <p:grpSpPr>
                <a:xfrm>
                  <a:off x="12075" y="2306650"/>
                  <a:ext cx="9144000" cy="1396425"/>
                  <a:chOff x="12075" y="444775"/>
                  <a:chExt cx="9144000" cy="1396425"/>
                </a:xfrm>
              </p:grpSpPr>
              <p:cxnSp>
                <p:nvCxnSpPr>
                  <p:cNvPr id="1224" name="Google Shape;1224;p2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25" name="Google Shape;1225;p2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26" name="Google Shape;1226;p2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27" name="Google Shape;1227;p2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28" name="Google Shape;1228;p24"/>
                <p:cNvGrpSpPr/>
                <p:nvPr/>
              </p:nvGrpSpPr>
              <p:grpSpPr>
                <a:xfrm>
                  <a:off x="12075" y="4168525"/>
                  <a:ext cx="9144000" cy="930950"/>
                  <a:chOff x="12075" y="444775"/>
                  <a:chExt cx="9144000" cy="930950"/>
                </a:xfrm>
              </p:grpSpPr>
              <p:cxnSp>
                <p:nvCxnSpPr>
                  <p:cNvPr id="1229" name="Google Shape;1229;p2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30" name="Google Shape;1230;p2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31" name="Google Shape;1231;p2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1232" name="Google Shape;1232;p24"/>
          <p:cNvSpPr txBox="1"/>
          <p:nvPr>
            <p:ph hasCustomPrompt="1" type="title"/>
          </p:nvPr>
        </p:nvSpPr>
        <p:spPr>
          <a:xfrm>
            <a:off x="4125350" y="539500"/>
            <a:ext cx="4087800" cy="768900"/>
          </a:xfrm>
          <a:prstGeom prst="rect">
            <a:avLst/>
          </a:prstGeom>
          <a:noFill/>
        </p:spPr>
        <p:txBody>
          <a:bodyPr anchorCtr="0" anchor="b" bIns="91425" lIns="91425" spcFirstLastPara="1" rIns="91425" wrap="square" tIns="91425">
            <a:noAutofit/>
          </a:bodyPr>
          <a:lstStyle>
            <a:lvl1pPr lvl="0" rtl="0" algn="l">
              <a:spcBef>
                <a:spcPts val="0"/>
              </a:spcBef>
              <a:spcAft>
                <a:spcPts val="0"/>
              </a:spcAft>
              <a:buSzPts val="6000"/>
              <a:buNone/>
              <a:defRPr sz="4500"/>
            </a:lvl1pPr>
            <a:lvl2pPr lvl="1" rtl="0" algn="l">
              <a:spcBef>
                <a:spcPts val="0"/>
              </a:spcBef>
              <a:spcAft>
                <a:spcPts val="0"/>
              </a:spcAft>
              <a:buSzPts val="6000"/>
              <a:buNone/>
              <a:defRPr sz="6000"/>
            </a:lvl2pPr>
            <a:lvl3pPr lvl="2" rtl="0" algn="l">
              <a:spcBef>
                <a:spcPts val="0"/>
              </a:spcBef>
              <a:spcAft>
                <a:spcPts val="0"/>
              </a:spcAft>
              <a:buSzPts val="6000"/>
              <a:buNone/>
              <a:defRPr sz="6000"/>
            </a:lvl3pPr>
            <a:lvl4pPr lvl="3" rtl="0" algn="l">
              <a:spcBef>
                <a:spcPts val="0"/>
              </a:spcBef>
              <a:spcAft>
                <a:spcPts val="0"/>
              </a:spcAft>
              <a:buSzPts val="6000"/>
              <a:buNone/>
              <a:defRPr sz="6000"/>
            </a:lvl4pPr>
            <a:lvl5pPr lvl="4" rtl="0" algn="l">
              <a:spcBef>
                <a:spcPts val="0"/>
              </a:spcBef>
              <a:spcAft>
                <a:spcPts val="0"/>
              </a:spcAft>
              <a:buSzPts val="6000"/>
              <a:buNone/>
              <a:defRPr sz="6000"/>
            </a:lvl5pPr>
            <a:lvl6pPr lvl="5" rtl="0" algn="l">
              <a:spcBef>
                <a:spcPts val="0"/>
              </a:spcBef>
              <a:spcAft>
                <a:spcPts val="0"/>
              </a:spcAft>
              <a:buSzPts val="6000"/>
              <a:buNone/>
              <a:defRPr sz="6000"/>
            </a:lvl6pPr>
            <a:lvl7pPr lvl="6" rtl="0" algn="l">
              <a:spcBef>
                <a:spcPts val="0"/>
              </a:spcBef>
              <a:spcAft>
                <a:spcPts val="0"/>
              </a:spcAft>
              <a:buSzPts val="6000"/>
              <a:buNone/>
              <a:defRPr sz="6000"/>
            </a:lvl7pPr>
            <a:lvl8pPr lvl="7" rtl="0" algn="l">
              <a:spcBef>
                <a:spcPts val="0"/>
              </a:spcBef>
              <a:spcAft>
                <a:spcPts val="0"/>
              </a:spcAft>
              <a:buSzPts val="6000"/>
              <a:buNone/>
              <a:defRPr sz="6000"/>
            </a:lvl8pPr>
            <a:lvl9pPr lvl="8" rtl="0" algn="l">
              <a:spcBef>
                <a:spcPts val="0"/>
              </a:spcBef>
              <a:spcAft>
                <a:spcPts val="0"/>
              </a:spcAft>
              <a:buSzPts val="6000"/>
              <a:buNone/>
              <a:defRPr sz="6000"/>
            </a:lvl9pPr>
          </a:lstStyle>
          <a:p>
            <a:r>
              <a:t>xx%</a:t>
            </a:r>
          </a:p>
        </p:txBody>
      </p:sp>
      <p:sp>
        <p:nvSpPr>
          <p:cNvPr id="1233" name="Google Shape;1233;p24"/>
          <p:cNvSpPr txBox="1"/>
          <p:nvPr>
            <p:ph idx="1" type="subTitle"/>
          </p:nvPr>
        </p:nvSpPr>
        <p:spPr>
          <a:xfrm>
            <a:off x="4159414" y="1228425"/>
            <a:ext cx="4087800" cy="4692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p:txBody>
      </p:sp>
      <p:sp>
        <p:nvSpPr>
          <p:cNvPr id="1234" name="Google Shape;1234;p24"/>
          <p:cNvSpPr txBox="1"/>
          <p:nvPr>
            <p:ph hasCustomPrompt="1" idx="2" type="title"/>
          </p:nvPr>
        </p:nvSpPr>
        <p:spPr>
          <a:xfrm>
            <a:off x="4159414" y="1992700"/>
            <a:ext cx="4087800" cy="768900"/>
          </a:xfrm>
          <a:prstGeom prst="rect">
            <a:avLst/>
          </a:prstGeom>
          <a:noFill/>
        </p:spPr>
        <p:txBody>
          <a:bodyPr anchorCtr="0" anchor="b" bIns="91425" lIns="91425" spcFirstLastPara="1" rIns="91425" wrap="square" tIns="91425">
            <a:noAutofit/>
          </a:bodyPr>
          <a:lstStyle>
            <a:lvl1pPr lvl="0" rtl="0" algn="l">
              <a:spcBef>
                <a:spcPts val="0"/>
              </a:spcBef>
              <a:spcAft>
                <a:spcPts val="0"/>
              </a:spcAft>
              <a:buSzPts val="6000"/>
              <a:buNone/>
              <a:defRPr sz="4500"/>
            </a:lvl1pPr>
            <a:lvl2pPr lvl="1" rtl="0" algn="l">
              <a:spcBef>
                <a:spcPts val="0"/>
              </a:spcBef>
              <a:spcAft>
                <a:spcPts val="0"/>
              </a:spcAft>
              <a:buSzPts val="6000"/>
              <a:buNone/>
              <a:defRPr sz="6000"/>
            </a:lvl2pPr>
            <a:lvl3pPr lvl="2" rtl="0" algn="l">
              <a:spcBef>
                <a:spcPts val="0"/>
              </a:spcBef>
              <a:spcAft>
                <a:spcPts val="0"/>
              </a:spcAft>
              <a:buSzPts val="6000"/>
              <a:buNone/>
              <a:defRPr sz="6000"/>
            </a:lvl3pPr>
            <a:lvl4pPr lvl="3" rtl="0" algn="l">
              <a:spcBef>
                <a:spcPts val="0"/>
              </a:spcBef>
              <a:spcAft>
                <a:spcPts val="0"/>
              </a:spcAft>
              <a:buSzPts val="6000"/>
              <a:buNone/>
              <a:defRPr sz="6000"/>
            </a:lvl4pPr>
            <a:lvl5pPr lvl="4" rtl="0" algn="l">
              <a:spcBef>
                <a:spcPts val="0"/>
              </a:spcBef>
              <a:spcAft>
                <a:spcPts val="0"/>
              </a:spcAft>
              <a:buSzPts val="6000"/>
              <a:buNone/>
              <a:defRPr sz="6000"/>
            </a:lvl5pPr>
            <a:lvl6pPr lvl="5" rtl="0" algn="l">
              <a:spcBef>
                <a:spcPts val="0"/>
              </a:spcBef>
              <a:spcAft>
                <a:spcPts val="0"/>
              </a:spcAft>
              <a:buSzPts val="6000"/>
              <a:buNone/>
              <a:defRPr sz="6000"/>
            </a:lvl6pPr>
            <a:lvl7pPr lvl="6" rtl="0" algn="l">
              <a:spcBef>
                <a:spcPts val="0"/>
              </a:spcBef>
              <a:spcAft>
                <a:spcPts val="0"/>
              </a:spcAft>
              <a:buSzPts val="6000"/>
              <a:buNone/>
              <a:defRPr sz="6000"/>
            </a:lvl7pPr>
            <a:lvl8pPr lvl="7" rtl="0" algn="l">
              <a:spcBef>
                <a:spcPts val="0"/>
              </a:spcBef>
              <a:spcAft>
                <a:spcPts val="0"/>
              </a:spcAft>
              <a:buSzPts val="6000"/>
              <a:buNone/>
              <a:defRPr sz="6000"/>
            </a:lvl8pPr>
            <a:lvl9pPr lvl="8" rtl="0" algn="l">
              <a:spcBef>
                <a:spcPts val="0"/>
              </a:spcBef>
              <a:spcAft>
                <a:spcPts val="0"/>
              </a:spcAft>
              <a:buSzPts val="6000"/>
              <a:buNone/>
              <a:defRPr sz="6000"/>
            </a:lvl9pPr>
          </a:lstStyle>
          <a:p>
            <a:r>
              <a:t>xx%</a:t>
            </a:r>
          </a:p>
        </p:txBody>
      </p:sp>
      <p:sp>
        <p:nvSpPr>
          <p:cNvPr id="1235" name="Google Shape;1235;p24"/>
          <p:cNvSpPr txBox="1"/>
          <p:nvPr>
            <p:ph idx="3" type="subTitle"/>
          </p:nvPr>
        </p:nvSpPr>
        <p:spPr>
          <a:xfrm>
            <a:off x="4159414" y="2681615"/>
            <a:ext cx="4087800" cy="4692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p:txBody>
      </p:sp>
      <p:sp>
        <p:nvSpPr>
          <p:cNvPr id="1236" name="Google Shape;1236;p24"/>
          <p:cNvSpPr txBox="1"/>
          <p:nvPr>
            <p:ph hasCustomPrompt="1" idx="4" type="title"/>
          </p:nvPr>
        </p:nvSpPr>
        <p:spPr>
          <a:xfrm>
            <a:off x="4159414" y="3445874"/>
            <a:ext cx="4087800" cy="768900"/>
          </a:xfrm>
          <a:prstGeom prst="rect">
            <a:avLst/>
          </a:prstGeom>
          <a:noFill/>
        </p:spPr>
        <p:txBody>
          <a:bodyPr anchorCtr="0" anchor="b" bIns="91425" lIns="91425" spcFirstLastPara="1" rIns="91425" wrap="square" tIns="91425">
            <a:noAutofit/>
          </a:bodyPr>
          <a:lstStyle>
            <a:lvl1pPr lvl="0" rtl="0" algn="l">
              <a:spcBef>
                <a:spcPts val="0"/>
              </a:spcBef>
              <a:spcAft>
                <a:spcPts val="0"/>
              </a:spcAft>
              <a:buSzPts val="6000"/>
              <a:buNone/>
              <a:defRPr sz="4500"/>
            </a:lvl1pPr>
            <a:lvl2pPr lvl="1" rtl="0" algn="l">
              <a:spcBef>
                <a:spcPts val="0"/>
              </a:spcBef>
              <a:spcAft>
                <a:spcPts val="0"/>
              </a:spcAft>
              <a:buSzPts val="6000"/>
              <a:buNone/>
              <a:defRPr sz="6000"/>
            </a:lvl2pPr>
            <a:lvl3pPr lvl="2" rtl="0" algn="l">
              <a:spcBef>
                <a:spcPts val="0"/>
              </a:spcBef>
              <a:spcAft>
                <a:spcPts val="0"/>
              </a:spcAft>
              <a:buSzPts val="6000"/>
              <a:buNone/>
              <a:defRPr sz="6000"/>
            </a:lvl3pPr>
            <a:lvl4pPr lvl="3" rtl="0" algn="l">
              <a:spcBef>
                <a:spcPts val="0"/>
              </a:spcBef>
              <a:spcAft>
                <a:spcPts val="0"/>
              </a:spcAft>
              <a:buSzPts val="6000"/>
              <a:buNone/>
              <a:defRPr sz="6000"/>
            </a:lvl4pPr>
            <a:lvl5pPr lvl="4" rtl="0" algn="l">
              <a:spcBef>
                <a:spcPts val="0"/>
              </a:spcBef>
              <a:spcAft>
                <a:spcPts val="0"/>
              </a:spcAft>
              <a:buSzPts val="6000"/>
              <a:buNone/>
              <a:defRPr sz="6000"/>
            </a:lvl5pPr>
            <a:lvl6pPr lvl="5" rtl="0" algn="l">
              <a:spcBef>
                <a:spcPts val="0"/>
              </a:spcBef>
              <a:spcAft>
                <a:spcPts val="0"/>
              </a:spcAft>
              <a:buSzPts val="6000"/>
              <a:buNone/>
              <a:defRPr sz="6000"/>
            </a:lvl6pPr>
            <a:lvl7pPr lvl="6" rtl="0" algn="l">
              <a:spcBef>
                <a:spcPts val="0"/>
              </a:spcBef>
              <a:spcAft>
                <a:spcPts val="0"/>
              </a:spcAft>
              <a:buSzPts val="6000"/>
              <a:buNone/>
              <a:defRPr sz="6000"/>
            </a:lvl7pPr>
            <a:lvl8pPr lvl="7" rtl="0" algn="l">
              <a:spcBef>
                <a:spcPts val="0"/>
              </a:spcBef>
              <a:spcAft>
                <a:spcPts val="0"/>
              </a:spcAft>
              <a:buSzPts val="6000"/>
              <a:buNone/>
              <a:defRPr sz="6000"/>
            </a:lvl8pPr>
            <a:lvl9pPr lvl="8" rtl="0" algn="l">
              <a:spcBef>
                <a:spcPts val="0"/>
              </a:spcBef>
              <a:spcAft>
                <a:spcPts val="0"/>
              </a:spcAft>
              <a:buSzPts val="6000"/>
              <a:buNone/>
              <a:defRPr sz="6000"/>
            </a:lvl9pPr>
          </a:lstStyle>
          <a:p>
            <a:r>
              <a:t>xx%</a:t>
            </a:r>
          </a:p>
        </p:txBody>
      </p:sp>
      <p:sp>
        <p:nvSpPr>
          <p:cNvPr id="1237" name="Google Shape;1237;p24"/>
          <p:cNvSpPr txBox="1"/>
          <p:nvPr>
            <p:ph idx="5" type="subTitle"/>
          </p:nvPr>
        </p:nvSpPr>
        <p:spPr>
          <a:xfrm>
            <a:off x="4159414" y="4134800"/>
            <a:ext cx="4087800" cy="469200"/>
          </a:xfrm>
          <a:prstGeom prst="rect">
            <a:avLst/>
          </a:prstGeom>
          <a:solidFill>
            <a:schemeClr val="lt2"/>
          </a:solidFill>
        </p:spPr>
        <p:txBody>
          <a:bodyPr anchorCtr="0" anchor="ctr" bIns="91425" lIns="91425" spcFirstLastPara="1" rIns="91425" wrap="square" tIns="91425">
            <a:noAutofit/>
          </a:bodyPr>
          <a:lstStyle>
            <a:lvl1pPr lvl="0" rtl="0">
              <a:spcBef>
                <a:spcPts val="0"/>
              </a:spcBef>
              <a:spcAft>
                <a:spcPts val="0"/>
              </a:spcAft>
              <a:buClr>
                <a:schemeClr val="dk1"/>
              </a:buClr>
              <a:buSzPts val="2400"/>
              <a:buNone/>
              <a:defRPr sz="1600">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None/>
              <a:defRPr sz="2100">
                <a:solidFill>
                  <a:schemeClr val="dk1"/>
                </a:solidFill>
              </a:defRPr>
            </a:lvl4pPr>
            <a:lvl5pPr lvl="4" rtl="0">
              <a:lnSpc>
                <a:spcPct val="100000"/>
              </a:lnSpc>
              <a:spcBef>
                <a:spcPts val="0"/>
              </a:spcBef>
              <a:spcAft>
                <a:spcPts val="0"/>
              </a:spcAft>
              <a:buClr>
                <a:schemeClr val="dk1"/>
              </a:buClr>
              <a:buSzPts val="2100"/>
              <a:buNone/>
              <a:defRPr sz="2100">
                <a:solidFill>
                  <a:schemeClr val="dk1"/>
                </a:solidFill>
              </a:defRPr>
            </a:lvl5pPr>
            <a:lvl6pPr lvl="5" rtl="0">
              <a:lnSpc>
                <a:spcPct val="100000"/>
              </a:lnSpc>
              <a:spcBef>
                <a:spcPts val="0"/>
              </a:spcBef>
              <a:spcAft>
                <a:spcPts val="0"/>
              </a:spcAft>
              <a:buClr>
                <a:schemeClr val="dk1"/>
              </a:buClr>
              <a:buSzPts val="2100"/>
              <a:buNone/>
              <a:defRPr sz="2100">
                <a:solidFill>
                  <a:schemeClr val="dk1"/>
                </a:solidFill>
              </a:defRPr>
            </a:lvl6pPr>
            <a:lvl7pPr lvl="6" rtl="0">
              <a:lnSpc>
                <a:spcPct val="100000"/>
              </a:lnSpc>
              <a:spcBef>
                <a:spcPts val="0"/>
              </a:spcBef>
              <a:spcAft>
                <a:spcPts val="0"/>
              </a:spcAft>
              <a:buClr>
                <a:schemeClr val="dk1"/>
              </a:buClr>
              <a:buSzPts val="2100"/>
              <a:buNone/>
              <a:defRPr sz="2100">
                <a:solidFill>
                  <a:schemeClr val="dk1"/>
                </a:solidFill>
              </a:defRPr>
            </a:lvl7pPr>
            <a:lvl8pPr lvl="7" rtl="0">
              <a:lnSpc>
                <a:spcPct val="100000"/>
              </a:lnSpc>
              <a:spcBef>
                <a:spcPts val="0"/>
              </a:spcBef>
              <a:spcAft>
                <a:spcPts val="0"/>
              </a:spcAft>
              <a:buClr>
                <a:schemeClr val="dk1"/>
              </a:buClr>
              <a:buSzPts val="2100"/>
              <a:buNone/>
              <a:defRPr sz="2100">
                <a:solidFill>
                  <a:schemeClr val="dk1"/>
                </a:solidFill>
              </a:defRPr>
            </a:lvl8pPr>
            <a:lvl9pPr lvl="8" rtl="0">
              <a:lnSpc>
                <a:spcPct val="100000"/>
              </a:lnSpc>
              <a:spcBef>
                <a:spcPts val="0"/>
              </a:spcBef>
              <a:spcAft>
                <a:spcPts val="0"/>
              </a:spcAft>
              <a:buClr>
                <a:schemeClr val="dk1"/>
              </a:buClr>
              <a:buSzPts val="2100"/>
              <a:buNone/>
              <a:defRPr sz="2100">
                <a:solidFill>
                  <a:schemeClr val="dk1"/>
                </a:solidFill>
              </a:defRPr>
            </a:lvl9pPr>
          </a:lstStyle>
          <a:p/>
        </p:txBody>
      </p:sp>
      <p:grpSp>
        <p:nvGrpSpPr>
          <p:cNvPr id="1238" name="Google Shape;1238;p24"/>
          <p:cNvGrpSpPr/>
          <p:nvPr/>
        </p:nvGrpSpPr>
        <p:grpSpPr>
          <a:xfrm>
            <a:off x="-7" y="167200"/>
            <a:ext cx="8952584" cy="4904836"/>
            <a:chOff x="-7" y="167200"/>
            <a:chExt cx="8952584" cy="4904836"/>
          </a:xfrm>
        </p:grpSpPr>
        <p:grpSp>
          <p:nvGrpSpPr>
            <p:cNvPr id="1239" name="Google Shape;1239;p24"/>
            <p:cNvGrpSpPr/>
            <p:nvPr/>
          </p:nvGrpSpPr>
          <p:grpSpPr>
            <a:xfrm>
              <a:off x="-7" y="167200"/>
              <a:ext cx="8952584" cy="4746443"/>
              <a:chOff x="-7" y="167200"/>
              <a:chExt cx="8952584" cy="4746443"/>
            </a:xfrm>
          </p:grpSpPr>
          <p:grpSp>
            <p:nvGrpSpPr>
              <p:cNvPr id="1240" name="Google Shape;1240;p24"/>
              <p:cNvGrpSpPr/>
              <p:nvPr/>
            </p:nvGrpSpPr>
            <p:grpSpPr>
              <a:xfrm>
                <a:off x="-7" y="167200"/>
                <a:ext cx="1266969" cy="226225"/>
                <a:chOff x="-7" y="167200"/>
                <a:chExt cx="1266969" cy="226225"/>
              </a:xfrm>
            </p:grpSpPr>
            <p:sp>
              <p:nvSpPr>
                <p:cNvPr id="1241" name="Google Shape;1241;p24"/>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4"/>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24"/>
              <p:cNvGrpSpPr/>
              <p:nvPr/>
            </p:nvGrpSpPr>
            <p:grpSpPr>
              <a:xfrm>
                <a:off x="7519182" y="245168"/>
                <a:ext cx="1433395" cy="4668474"/>
                <a:chOff x="7519182" y="245168"/>
                <a:chExt cx="1433395" cy="4668474"/>
              </a:xfrm>
            </p:grpSpPr>
            <p:sp>
              <p:nvSpPr>
                <p:cNvPr id="1244" name="Google Shape;1244;p24"/>
                <p:cNvSpPr/>
                <p:nvPr/>
              </p:nvSpPr>
              <p:spPr>
                <a:xfrm>
                  <a:off x="8593476" y="4554701"/>
                  <a:ext cx="359101" cy="358941"/>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4"/>
                <p:cNvSpPr/>
                <p:nvPr/>
              </p:nvSpPr>
              <p:spPr>
                <a:xfrm>
                  <a:off x="7519182" y="245168"/>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6" name="Google Shape;1246;p24"/>
            <p:cNvGrpSpPr/>
            <p:nvPr/>
          </p:nvGrpSpPr>
          <p:grpSpPr>
            <a:xfrm flipH="1">
              <a:off x="8195652" y="4784989"/>
              <a:ext cx="291257" cy="287046"/>
              <a:chOff x="5456048" y="1794743"/>
              <a:chExt cx="178248" cy="175682"/>
            </a:xfrm>
          </p:grpSpPr>
          <p:sp>
            <p:nvSpPr>
              <p:cNvPr id="1247" name="Google Shape;1247;p24"/>
              <p:cNvSpPr/>
              <p:nvPr/>
            </p:nvSpPr>
            <p:spPr>
              <a:xfrm>
                <a:off x="5456048" y="1794743"/>
                <a:ext cx="178248" cy="175682"/>
              </a:xfrm>
              <a:custGeom>
                <a:rect b="b" l="l" r="r" t="t"/>
                <a:pathLst>
                  <a:path extrusionOk="0" h="1780" w="1806">
                    <a:moveTo>
                      <a:pt x="277" y="0"/>
                    </a:moveTo>
                    <a:lnTo>
                      <a:pt x="1" y="276"/>
                    </a:lnTo>
                    <a:lnTo>
                      <a:pt x="1530" y="1780"/>
                    </a:lnTo>
                    <a:lnTo>
                      <a:pt x="1805" y="1504"/>
                    </a:lnTo>
                    <a:lnTo>
                      <a:pt x="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4"/>
              <p:cNvSpPr/>
              <p:nvPr/>
            </p:nvSpPr>
            <p:spPr>
              <a:xfrm>
                <a:off x="5456048" y="1794743"/>
                <a:ext cx="178248" cy="175682"/>
              </a:xfrm>
              <a:custGeom>
                <a:rect b="b" l="l" r="r" t="t"/>
                <a:pathLst>
                  <a:path extrusionOk="0" h="1780" w="1806">
                    <a:moveTo>
                      <a:pt x="1505" y="0"/>
                    </a:moveTo>
                    <a:lnTo>
                      <a:pt x="1" y="1504"/>
                    </a:lnTo>
                    <a:lnTo>
                      <a:pt x="302" y="1780"/>
                    </a:lnTo>
                    <a:lnTo>
                      <a:pt x="1805" y="276"/>
                    </a:lnTo>
                    <a:lnTo>
                      <a:pt x="1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249" name="Shape 1249"/>
        <p:cNvGrpSpPr/>
        <p:nvPr/>
      </p:nvGrpSpPr>
      <p:grpSpPr>
        <a:xfrm>
          <a:off x="0" y="0"/>
          <a:ext cx="0" cy="0"/>
          <a:chOff x="0" y="0"/>
          <a:chExt cx="0" cy="0"/>
        </a:xfrm>
      </p:grpSpPr>
      <p:grpSp>
        <p:nvGrpSpPr>
          <p:cNvPr id="1250" name="Google Shape;1250;p25"/>
          <p:cNvGrpSpPr/>
          <p:nvPr/>
        </p:nvGrpSpPr>
        <p:grpSpPr>
          <a:xfrm flipH="1">
            <a:off x="0" y="-161849"/>
            <a:ext cx="9144000" cy="5467198"/>
            <a:chOff x="0" y="-171451"/>
            <a:chExt cx="9144000" cy="5467198"/>
          </a:xfrm>
        </p:grpSpPr>
        <p:grpSp>
          <p:nvGrpSpPr>
            <p:cNvPr id="1251" name="Google Shape;1251;p25"/>
            <p:cNvGrpSpPr/>
            <p:nvPr/>
          </p:nvGrpSpPr>
          <p:grpSpPr>
            <a:xfrm>
              <a:off x="0" y="135850"/>
              <a:ext cx="9144000" cy="4654700"/>
              <a:chOff x="12075" y="212050"/>
              <a:chExt cx="9144000" cy="4654700"/>
            </a:xfrm>
          </p:grpSpPr>
          <p:grpSp>
            <p:nvGrpSpPr>
              <p:cNvPr id="1252" name="Google Shape;1252;p25"/>
              <p:cNvGrpSpPr/>
              <p:nvPr/>
            </p:nvGrpSpPr>
            <p:grpSpPr>
              <a:xfrm>
                <a:off x="12075" y="212050"/>
                <a:ext cx="9144000" cy="1396425"/>
                <a:chOff x="12075" y="212050"/>
                <a:chExt cx="9144000" cy="1396425"/>
              </a:xfrm>
            </p:grpSpPr>
            <p:cxnSp>
              <p:nvCxnSpPr>
                <p:cNvPr id="1253" name="Google Shape;1253;p25"/>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54" name="Google Shape;1254;p25"/>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55" name="Google Shape;1255;p25"/>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56" name="Google Shape;1256;p25"/>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57" name="Google Shape;1257;p25"/>
              <p:cNvGrpSpPr/>
              <p:nvPr/>
            </p:nvGrpSpPr>
            <p:grpSpPr>
              <a:xfrm>
                <a:off x="12075" y="2073925"/>
                <a:ext cx="9144000" cy="1396425"/>
                <a:chOff x="12075" y="212050"/>
                <a:chExt cx="9144000" cy="1396425"/>
              </a:xfrm>
            </p:grpSpPr>
            <p:cxnSp>
              <p:nvCxnSpPr>
                <p:cNvPr id="1258" name="Google Shape;1258;p25"/>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59" name="Google Shape;1259;p25"/>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60" name="Google Shape;1260;p25"/>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61" name="Google Shape;1261;p25"/>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62" name="Google Shape;1262;p25"/>
              <p:cNvGrpSpPr/>
              <p:nvPr/>
            </p:nvGrpSpPr>
            <p:grpSpPr>
              <a:xfrm>
                <a:off x="12075" y="3935800"/>
                <a:ext cx="9144000" cy="930950"/>
                <a:chOff x="12075" y="212050"/>
                <a:chExt cx="9144000" cy="930950"/>
              </a:xfrm>
            </p:grpSpPr>
            <p:cxnSp>
              <p:nvCxnSpPr>
                <p:cNvPr id="1263" name="Google Shape;1263;p25"/>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64" name="Google Shape;1264;p25"/>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65" name="Google Shape;1265;p25"/>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266" name="Google Shape;1266;p25"/>
            <p:cNvGrpSpPr/>
            <p:nvPr/>
          </p:nvGrpSpPr>
          <p:grpSpPr>
            <a:xfrm>
              <a:off x="213575" y="-171451"/>
              <a:ext cx="8855100" cy="5467198"/>
              <a:chOff x="213575" y="-171451"/>
              <a:chExt cx="8855100" cy="5467198"/>
            </a:xfrm>
          </p:grpSpPr>
          <p:grpSp>
            <p:nvGrpSpPr>
              <p:cNvPr id="1267" name="Google Shape;1267;p25"/>
              <p:cNvGrpSpPr/>
              <p:nvPr/>
            </p:nvGrpSpPr>
            <p:grpSpPr>
              <a:xfrm rot="5400000">
                <a:off x="-192674" y="234798"/>
                <a:ext cx="5467198" cy="4654700"/>
                <a:chOff x="12075" y="444775"/>
                <a:chExt cx="9144000" cy="4654700"/>
              </a:xfrm>
            </p:grpSpPr>
            <p:grpSp>
              <p:nvGrpSpPr>
                <p:cNvPr id="1268" name="Google Shape;1268;p25"/>
                <p:cNvGrpSpPr/>
                <p:nvPr/>
              </p:nvGrpSpPr>
              <p:grpSpPr>
                <a:xfrm>
                  <a:off x="12075" y="444775"/>
                  <a:ext cx="9144000" cy="1396425"/>
                  <a:chOff x="12075" y="444775"/>
                  <a:chExt cx="9144000" cy="1396425"/>
                </a:xfrm>
              </p:grpSpPr>
              <p:cxnSp>
                <p:nvCxnSpPr>
                  <p:cNvPr id="1269" name="Google Shape;1269;p2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70" name="Google Shape;1270;p2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71" name="Google Shape;1271;p2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72" name="Google Shape;1272;p2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73" name="Google Shape;1273;p25"/>
                <p:cNvGrpSpPr/>
                <p:nvPr/>
              </p:nvGrpSpPr>
              <p:grpSpPr>
                <a:xfrm>
                  <a:off x="12075" y="2306650"/>
                  <a:ext cx="9144000" cy="1396425"/>
                  <a:chOff x="12075" y="444775"/>
                  <a:chExt cx="9144000" cy="1396425"/>
                </a:xfrm>
              </p:grpSpPr>
              <p:cxnSp>
                <p:nvCxnSpPr>
                  <p:cNvPr id="1274" name="Google Shape;1274;p2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75" name="Google Shape;1275;p2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76" name="Google Shape;1276;p2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77" name="Google Shape;1277;p2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78" name="Google Shape;1278;p25"/>
                <p:cNvGrpSpPr/>
                <p:nvPr/>
              </p:nvGrpSpPr>
              <p:grpSpPr>
                <a:xfrm>
                  <a:off x="12075" y="4168525"/>
                  <a:ext cx="9144000" cy="930950"/>
                  <a:chOff x="12075" y="444775"/>
                  <a:chExt cx="9144000" cy="930950"/>
                </a:xfrm>
              </p:grpSpPr>
              <p:cxnSp>
                <p:nvCxnSpPr>
                  <p:cNvPr id="1279" name="Google Shape;1279;p2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80" name="Google Shape;1280;p2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81" name="Google Shape;1281;p2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282" name="Google Shape;1282;p25"/>
              <p:cNvGrpSpPr/>
              <p:nvPr/>
            </p:nvGrpSpPr>
            <p:grpSpPr>
              <a:xfrm rot="5400000">
                <a:off x="4473201" y="700273"/>
                <a:ext cx="5467198" cy="3723750"/>
                <a:chOff x="12075" y="1375725"/>
                <a:chExt cx="9144000" cy="3723750"/>
              </a:xfrm>
            </p:grpSpPr>
            <p:grpSp>
              <p:nvGrpSpPr>
                <p:cNvPr id="1283" name="Google Shape;1283;p25"/>
                <p:cNvGrpSpPr/>
                <p:nvPr/>
              </p:nvGrpSpPr>
              <p:grpSpPr>
                <a:xfrm>
                  <a:off x="12075" y="1375725"/>
                  <a:ext cx="9144000" cy="465475"/>
                  <a:chOff x="12075" y="1375725"/>
                  <a:chExt cx="9144000" cy="465475"/>
                </a:xfrm>
              </p:grpSpPr>
              <p:cxnSp>
                <p:nvCxnSpPr>
                  <p:cNvPr id="1284" name="Google Shape;1284;p2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85" name="Google Shape;1285;p2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86" name="Google Shape;1286;p25"/>
                <p:cNvGrpSpPr/>
                <p:nvPr/>
              </p:nvGrpSpPr>
              <p:grpSpPr>
                <a:xfrm>
                  <a:off x="12075" y="2306650"/>
                  <a:ext cx="9144000" cy="1396425"/>
                  <a:chOff x="12075" y="444775"/>
                  <a:chExt cx="9144000" cy="1396425"/>
                </a:xfrm>
              </p:grpSpPr>
              <p:cxnSp>
                <p:nvCxnSpPr>
                  <p:cNvPr id="1287" name="Google Shape;1287;p2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88" name="Google Shape;1288;p2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89" name="Google Shape;1289;p2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90" name="Google Shape;1290;p2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291" name="Google Shape;1291;p25"/>
                <p:cNvGrpSpPr/>
                <p:nvPr/>
              </p:nvGrpSpPr>
              <p:grpSpPr>
                <a:xfrm>
                  <a:off x="12075" y="4168525"/>
                  <a:ext cx="9144000" cy="930950"/>
                  <a:chOff x="12075" y="444775"/>
                  <a:chExt cx="9144000" cy="930950"/>
                </a:xfrm>
              </p:grpSpPr>
              <p:cxnSp>
                <p:nvCxnSpPr>
                  <p:cNvPr id="1292" name="Google Shape;1292;p2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93" name="Google Shape;1293;p2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294" name="Google Shape;1294;p2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1295" name="Google Shape;1295;p25"/>
          <p:cNvGrpSpPr/>
          <p:nvPr/>
        </p:nvGrpSpPr>
        <p:grpSpPr>
          <a:xfrm flipH="1">
            <a:off x="191418" y="167200"/>
            <a:ext cx="8952587" cy="4867172"/>
            <a:chOff x="-7" y="167200"/>
            <a:chExt cx="8952587" cy="4867172"/>
          </a:xfrm>
        </p:grpSpPr>
        <p:grpSp>
          <p:nvGrpSpPr>
            <p:cNvPr id="1296" name="Google Shape;1296;p25"/>
            <p:cNvGrpSpPr/>
            <p:nvPr/>
          </p:nvGrpSpPr>
          <p:grpSpPr>
            <a:xfrm>
              <a:off x="7519182" y="4467918"/>
              <a:ext cx="1433398" cy="566454"/>
              <a:chOff x="7519182" y="4467918"/>
              <a:chExt cx="1433398" cy="566454"/>
            </a:xfrm>
          </p:grpSpPr>
          <p:sp>
            <p:nvSpPr>
              <p:cNvPr id="1297" name="Google Shape;1297;p25"/>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5"/>
              <p:cNvSpPr/>
              <p:nvPr/>
            </p:nvSpPr>
            <p:spPr>
              <a:xfrm>
                <a:off x="7519182" y="4467918"/>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25"/>
            <p:cNvGrpSpPr/>
            <p:nvPr/>
          </p:nvGrpSpPr>
          <p:grpSpPr>
            <a:xfrm>
              <a:off x="-7" y="167200"/>
              <a:ext cx="1266969" cy="226225"/>
              <a:chOff x="-7" y="167200"/>
              <a:chExt cx="1266969" cy="226225"/>
            </a:xfrm>
          </p:grpSpPr>
          <p:sp>
            <p:nvSpPr>
              <p:cNvPr id="1300" name="Google Shape;1300;p25"/>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5"/>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02" name="Google Shape;1302;p25"/>
          <p:cNvSpPr txBox="1"/>
          <p:nvPr>
            <p:ph type="title"/>
          </p:nvPr>
        </p:nvSpPr>
        <p:spPr>
          <a:xfrm>
            <a:off x="3982663" y="525125"/>
            <a:ext cx="4448100" cy="1058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8500"/>
              <a:buNone/>
              <a:defRPr sz="8500"/>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sp>
        <p:nvSpPr>
          <p:cNvPr id="1303" name="Google Shape;1303;p25"/>
          <p:cNvSpPr txBox="1"/>
          <p:nvPr>
            <p:ph idx="1" type="subTitle"/>
          </p:nvPr>
        </p:nvSpPr>
        <p:spPr>
          <a:xfrm>
            <a:off x="3982625" y="1763875"/>
            <a:ext cx="4448100" cy="105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304" name="Google Shape;1304;p25"/>
          <p:cNvSpPr txBox="1"/>
          <p:nvPr/>
        </p:nvSpPr>
        <p:spPr>
          <a:xfrm>
            <a:off x="3982675" y="3611950"/>
            <a:ext cx="4448100" cy="5562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100">
                <a:solidFill>
                  <a:schemeClr val="dk1"/>
                </a:solidFill>
                <a:latin typeface="Titillium Web"/>
                <a:ea typeface="Titillium Web"/>
                <a:cs typeface="Titillium Web"/>
                <a:sym typeface="Titillium Web"/>
              </a:rPr>
              <a:t>CREDITS: This presentation template was created by </a:t>
            </a:r>
            <a:r>
              <a:rPr lang="en" sz="1100" u="sng">
                <a:solidFill>
                  <a:schemeClr val="dk1"/>
                </a:solidFill>
                <a:latin typeface="Titillium Web"/>
                <a:ea typeface="Titillium Web"/>
                <a:cs typeface="Titillium Web"/>
                <a:sym typeface="Titillium Web"/>
                <a:hlinkClick r:id="rId2">
                  <a:extLst>
                    <a:ext uri="{A12FA001-AC4F-418D-AE19-62706E023703}">
                      <ahyp:hlinkClr val="tx"/>
                    </a:ext>
                  </a:extLst>
                </a:hlinkClick>
              </a:rPr>
              <a:t>Slidesgo</a:t>
            </a:r>
            <a:r>
              <a:rPr lang="en" sz="1100">
                <a:solidFill>
                  <a:schemeClr val="dk1"/>
                </a:solidFill>
                <a:latin typeface="Titillium Web"/>
                <a:ea typeface="Titillium Web"/>
                <a:cs typeface="Titillium Web"/>
                <a:sym typeface="Titillium Web"/>
              </a:rPr>
              <a:t>, and includes icons by </a:t>
            </a:r>
            <a:r>
              <a:rPr lang="en" sz="1100" u="sng">
                <a:solidFill>
                  <a:schemeClr val="dk1"/>
                </a:solidFill>
                <a:latin typeface="Titillium Web"/>
                <a:ea typeface="Titillium Web"/>
                <a:cs typeface="Titillium Web"/>
                <a:sym typeface="Titillium Web"/>
                <a:hlinkClick r:id="rId3">
                  <a:extLst>
                    <a:ext uri="{A12FA001-AC4F-418D-AE19-62706E023703}">
                      <ahyp:hlinkClr val="tx"/>
                    </a:ext>
                  </a:extLst>
                </a:hlinkClick>
              </a:rPr>
              <a:t>Flaticon</a:t>
            </a:r>
            <a:r>
              <a:rPr lang="en" sz="1100">
                <a:solidFill>
                  <a:schemeClr val="dk1"/>
                </a:solidFill>
                <a:latin typeface="Titillium Web"/>
                <a:ea typeface="Titillium Web"/>
                <a:cs typeface="Titillium Web"/>
                <a:sym typeface="Titillium Web"/>
              </a:rPr>
              <a:t>, and infographics &amp; images by </a:t>
            </a:r>
            <a:r>
              <a:rPr lang="en" sz="1100" u="sng">
                <a:solidFill>
                  <a:schemeClr val="dk1"/>
                </a:solidFill>
                <a:latin typeface="Titillium Web"/>
                <a:ea typeface="Titillium Web"/>
                <a:cs typeface="Titillium Web"/>
                <a:sym typeface="Titillium Web"/>
                <a:hlinkClick r:id="rId4">
                  <a:extLst>
                    <a:ext uri="{A12FA001-AC4F-418D-AE19-62706E023703}">
                      <ahyp:hlinkClr val="tx"/>
                    </a:ext>
                  </a:extLst>
                </a:hlinkClick>
              </a:rPr>
              <a:t>Freepik</a:t>
            </a:r>
            <a:r>
              <a:rPr lang="en" sz="1100" u="sng">
                <a:solidFill>
                  <a:schemeClr val="dk1"/>
                </a:solidFill>
                <a:latin typeface="Titillium Web"/>
                <a:ea typeface="Titillium Web"/>
                <a:cs typeface="Titillium Web"/>
                <a:sym typeface="Titillium Web"/>
              </a:rPr>
              <a:t> </a:t>
            </a:r>
            <a:endParaRPr sz="1100" u="sng">
              <a:solidFill>
                <a:schemeClr val="dk1"/>
              </a:solidFill>
              <a:latin typeface="Titillium Web"/>
              <a:ea typeface="Titillium Web"/>
              <a:cs typeface="Titillium Web"/>
              <a:sym typeface="Titillium Web"/>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305" name="Shape 1305"/>
        <p:cNvGrpSpPr/>
        <p:nvPr/>
      </p:nvGrpSpPr>
      <p:grpSpPr>
        <a:xfrm>
          <a:off x="0" y="0"/>
          <a:ext cx="0" cy="0"/>
          <a:chOff x="0" y="0"/>
          <a:chExt cx="0" cy="0"/>
        </a:xfrm>
      </p:grpSpPr>
      <p:grpSp>
        <p:nvGrpSpPr>
          <p:cNvPr id="1306" name="Google Shape;1306;p26"/>
          <p:cNvGrpSpPr/>
          <p:nvPr/>
        </p:nvGrpSpPr>
        <p:grpSpPr>
          <a:xfrm flipH="1">
            <a:off x="0" y="-161849"/>
            <a:ext cx="9144000" cy="5467198"/>
            <a:chOff x="0" y="-171451"/>
            <a:chExt cx="9144000" cy="5467198"/>
          </a:xfrm>
        </p:grpSpPr>
        <p:grpSp>
          <p:nvGrpSpPr>
            <p:cNvPr id="1307" name="Google Shape;1307;p26"/>
            <p:cNvGrpSpPr/>
            <p:nvPr/>
          </p:nvGrpSpPr>
          <p:grpSpPr>
            <a:xfrm>
              <a:off x="0" y="135850"/>
              <a:ext cx="9144000" cy="4654700"/>
              <a:chOff x="12075" y="212050"/>
              <a:chExt cx="9144000" cy="4654700"/>
            </a:xfrm>
          </p:grpSpPr>
          <p:grpSp>
            <p:nvGrpSpPr>
              <p:cNvPr id="1308" name="Google Shape;1308;p26"/>
              <p:cNvGrpSpPr/>
              <p:nvPr/>
            </p:nvGrpSpPr>
            <p:grpSpPr>
              <a:xfrm>
                <a:off x="12075" y="212050"/>
                <a:ext cx="9144000" cy="1396425"/>
                <a:chOff x="12075" y="212050"/>
                <a:chExt cx="9144000" cy="1396425"/>
              </a:xfrm>
            </p:grpSpPr>
            <p:cxnSp>
              <p:nvCxnSpPr>
                <p:cNvPr id="1309" name="Google Shape;1309;p26"/>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10" name="Google Shape;1310;p26"/>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11" name="Google Shape;1311;p26"/>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12" name="Google Shape;1312;p26"/>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13" name="Google Shape;1313;p26"/>
              <p:cNvGrpSpPr/>
              <p:nvPr/>
            </p:nvGrpSpPr>
            <p:grpSpPr>
              <a:xfrm>
                <a:off x="12075" y="2073925"/>
                <a:ext cx="9144000" cy="1396425"/>
                <a:chOff x="12075" y="212050"/>
                <a:chExt cx="9144000" cy="1396425"/>
              </a:xfrm>
            </p:grpSpPr>
            <p:cxnSp>
              <p:nvCxnSpPr>
                <p:cNvPr id="1314" name="Google Shape;1314;p26"/>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15" name="Google Shape;1315;p26"/>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16" name="Google Shape;1316;p26"/>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17" name="Google Shape;1317;p26"/>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18" name="Google Shape;1318;p26"/>
              <p:cNvGrpSpPr/>
              <p:nvPr/>
            </p:nvGrpSpPr>
            <p:grpSpPr>
              <a:xfrm>
                <a:off x="12075" y="3935800"/>
                <a:ext cx="9144000" cy="930950"/>
                <a:chOff x="12075" y="212050"/>
                <a:chExt cx="9144000" cy="930950"/>
              </a:xfrm>
            </p:grpSpPr>
            <p:cxnSp>
              <p:nvCxnSpPr>
                <p:cNvPr id="1319" name="Google Shape;1319;p26"/>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20" name="Google Shape;1320;p26"/>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21" name="Google Shape;1321;p26"/>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322" name="Google Shape;1322;p26"/>
            <p:cNvGrpSpPr/>
            <p:nvPr/>
          </p:nvGrpSpPr>
          <p:grpSpPr>
            <a:xfrm>
              <a:off x="213575" y="-171451"/>
              <a:ext cx="8855100" cy="5467198"/>
              <a:chOff x="213575" y="-171451"/>
              <a:chExt cx="8855100" cy="5467198"/>
            </a:xfrm>
          </p:grpSpPr>
          <p:grpSp>
            <p:nvGrpSpPr>
              <p:cNvPr id="1323" name="Google Shape;1323;p26"/>
              <p:cNvGrpSpPr/>
              <p:nvPr/>
            </p:nvGrpSpPr>
            <p:grpSpPr>
              <a:xfrm rot="5400000">
                <a:off x="-192674" y="234798"/>
                <a:ext cx="5467198" cy="4654700"/>
                <a:chOff x="12075" y="444775"/>
                <a:chExt cx="9144000" cy="4654700"/>
              </a:xfrm>
            </p:grpSpPr>
            <p:grpSp>
              <p:nvGrpSpPr>
                <p:cNvPr id="1324" name="Google Shape;1324;p26"/>
                <p:cNvGrpSpPr/>
                <p:nvPr/>
              </p:nvGrpSpPr>
              <p:grpSpPr>
                <a:xfrm>
                  <a:off x="12075" y="444775"/>
                  <a:ext cx="9144000" cy="1396425"/>
                  <a:chOff x="12075" y="444775"/>
                  <a:chExt cx="9144000" cy="1396425"/>
                </a:xfrm>
              </p:grpSpPr>
              <p:cxnSp>
                <p:nvCxnSpPr>
                  <p:cNvPr id="1325" name="Google Shape;1325;p2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26" name="Google Shape;1326;p2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27" name="Google Shape;1327;p2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28" name="Google Shape;1328;p2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29" name="Google Shape;1329;p26"/>
                <p:cNvGrpSpPr/>
                <p:nvPr/>
              </p:nvGrpSpPr>
              <p:grpSpPr>
                <a:xfrm>
                  <a:off x="12075" y="2306650"/>
                  <a:ext cx="9144000" cy="1396425"/>
                  <a:chOff x="12075" y="444775"/>
                  <a:chExt cx="9144000" cy="1396425"/>
                </a:xfrm>
              </p:grpSpPr>
              <p:cxnSp>
                <p:nvCxnSpPr>
                  <p:cNvPr id="1330" name="Google Shape;1330;p2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31" name="Google Shape;1331;p2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32" name="Google Shape;1332;p2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33" name="Google Shape;1333;p2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34" name="Google Shape;1334;p26"/>
                <p:cNvGrpSpPr/>
                <p:nvPr/>
              </p:nvGrpSpPr>
              <p:grpSpPr>
                <a:xfrm>
                  <a:off x="12075" y="4168525"/>
                  <a:ext cx="9144000" cy="930950"/>
                  <a:chOff x="12075" y="444775"/>
                  <a:chExt cx="9144000" cy="930950"/>
                </a:xfrm>
              </p:grpSpPr>
              <p:cxnSp>
                <p:nvCxnSpPr>
                  <p:cNvPr id="1335" name="Google Shape;1335;p2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36" name="Google Shape;1336;p2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37" name="Google Shape;1337;p2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338" name="Google Shape;1338;p26"/>
              <p:cNvGrpSpPr/>
              <p:nvPr/>
            </p:nvGrpSpPr>
            <p:grpSpPr>
              <a:xfrm rot="5400000">
                <a:off x="4473201" y="700273"/>
                <a:ext cx="5467198" cy="3723750"/>
                <a:chOff x="12075" y="1375725"/>
                <a:chExt cx="9144000" cy="3723750"/>
              </a:xfrm>
            </p:grpSpPr>
            <p:grpSp>
              <p:nvGrpSpPr>
                <p:cNvPr id="1339" name="Google Shape;1339;p26"/>
                <p:cNvGrpSpPr/>
                <p:nvPr/>
              </p:nvGrpSpPr>
              <p:grpSpPr>
                <a:xfrm>
                  <a:off x="12075" y="1375725"/>
                  <a:ext cx="9144000" cy="465475"/>
                  <a:chOff x="12075" y="1375725"/>
                  <a:chExt cx="9144000" cy="465475"/>
                </a:xfrm>
              </p:grpSpPr>
              <p:cxnSp>
                <p:nvCxnSpPr>
                  <p:cNvPr id="1340" name="Google Shape;1340;p2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41" name="Google Shape;1341;p2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42" name="Google Shape;1342;p26"/>
                <p:cNvGrpSpPr/>
                <p:nvPr/>
              </p:nvGrpSpPr>
              <p:grpSpPr>
                <a:xfrm>
                  <a:off x="12075" y="2306650"/>
                  <a:ext cx="9144000" cy="1396425"/>
                  <a:chOff x="12075" y="444775"/>
                  <a:chExt cx="9144000" cy="1396425"/>
                </a:xfrm>
              </p:grpSpPr>
              <p:cxnSp>
                <p:nvCxnSpPr>
                  <p:cNvPr id="1343" name="Google Shape;1343;p2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44" name="Google Shape;1344;p2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45" name="Google Shape;1345;p2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46" name="Google Shape;1346;p2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47" name="Google Shape;1347;p26"/>
                <p:cNvGrpSpPr/>
                <p:nvPr/>
              </p:nvGrpSpPr>
              <p:grpSpPr>
                <a:xfrm>
                  <a:off x="12075" y="4168525"/>
                  <a:ext cx="9144000" cy="930950"/>
                  <a:chOff x="12075" y="444775"/>
                  <a:chExt cx="9144000" cy="930950"/>
                </a:xfrm>
              </p:grpSpPr>
              <p:cxnSp>
                <p:nvCxnSpPr>
                  <p:cNvPr id="1348" name="Google Shape;1348;p2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49" name="Google Shape;1349;p2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50" name="Google Shape;1350;p2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351" name="Shape 1351"/>
        <p:cNvGrpSpPr/>
        <p:nvPr/>
      </p:nvGrpSpPr>
      <p:grpSpPr>
        <a:xfrm>
          <a:off x="0" y="0"/>
          <a:ext cx="0" cy="0"/>
          <a:chOff x="0" y="0"/>
          <a:chExt cx="0" cy="0"/>
        </a:xfrm>
      </p:grpSpPr>
      <p:grpSp>
        <p:nvGrpSpPr>
          <p:cNvPr id="1352" name="Google Shape;1352;p27"/>
          <p:cNvGrpSpPr/>
          <p:nvPr/>
        </p:nvGrpSpPr>
        <p:grpSpPr>
          <a:xfrm flipH="1">
            <a:off x="0" y="-161849"/>
            <a:ext cx="9144000" cy="5467198"/>
            <a:chOff x="0" y="-171451"/>
            <a:chExt cx="9144000" cy="5467198"/>
          </a:xfrm>
        </p:grpSpPr>
        <p:grpSp>
          <p:nvGrpSpPr>
            <p:cNvPr id="1353" name="Google Shape;1353;p27"/>
            <p:cNvGrpSpPr/>
            <p:nvPr/>
          </p:nvGrpSpPr>
          <p:grpSpPr>
            <a:xfrm>
              <a:off x="0" y="135850"/>
              <a:ext cx="9144000" cy="4654700"/>
              <a:chOff x="12075" y="212050"/>
              <a:chExt cx="9144000" cy="4654700"/>
            </a:xfrm>
          </p:grpSpPr>
          <p:grpSp>
            <p:nvGrpSpPr>
              <p:cNvPr id="1354" name="Google Shape;1354;p27"/>
              <p:cNvGrpSpPr/>
              <p:nvPr/>
            </p:nvGrpSpPr>
            <p:grpSpPr>
              <a:xfrm>
                <a:off x="12075" y="212050"/>
                <a:ext cx="9144000" cy="1396425"/>
                <a:chOff x="12075" y="212050"/>
                <a:chExt cx="9144000" cy="1396425"/>
              </a:xfrm>
            </p:grpSpPr>
            <p:cxnSp>
              <p:nvCxnSpPr>
                <p:cNvPr id="1355" name="Google Shape;1355;p27"/>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56" name="Google Shape;1356;p27"/>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57" name="Google Shape;1357;p27"/>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58" name="Google Shape;1358;p27"/>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59" name="Google Shape;1359;p27"/>
              <p:cNvGrpSpPr/>
              <p:nvPr/>
            </p:nvGrpSpPr>
            <p:grpSpPr>
              <a:xfrm>
                <a:off x="12075" y="2073925"/>
                <a:ext cx="9144000" cy="1396425"/>
                <a:chOff x="12075" y="212050"/>
                <a:chExt cx="9144000" cy="1396425"/>
              </a:xfrm>
            </p:grpSpPr>
            <p:cxnSp>
              <p:nvCxnSpPr>
                <p:cNvPr id="1360" name="Google Shape;1360;p27"/>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61" name="Google Shape;1361;p27"/>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62" name="Google Shape;1362;p27"/>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63" name="Google Shape;1363;p27"/>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64" name="Google Shape;1364;p27"/>
              <p:cNvGrpSpPr/>
              <p:nvPr/>
            </p:nvGrpSpPr>
            <p:grpSpPr>
              <a:xfrm>
                <a:off x="12075" y="3935800"/>
                <a:ext cx="9144000" cy="930950"/>
                <a:chOff x="12075" y="212050"/>
                <a:chExt cx="9144000" cy="930950"/>
              </a:xfrm>
            </p:grpSpPr>
            <p:cxnSp>
              <p:nvCxnSpPr>
                <p:cNvPr id="1365" name="Google Shape;1365;p27"/>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66" name="Google Shape;1366;p27"/>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67" name="Google Shape;1367;p27"/>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368" name="Google Shape;1368;p27"/>
            <p:cNvGrpSpPr/>
            <p:nvPr/>
          </p:nvGrpSpPr>
          <p:grpSpPr>
            <a:xfrm>
              <a:off x="213575" y="-171451"/>
              <a:ext cx="8855100" cy="5467198"/>
              <a:chOff x="213575" y="-171451"/>
              <a:chExt cx="8855100" cy="5467198"/>
            </a:xfrm>
          </p:grpSpPr>
          <p:grpSp>
            <p:nvGrpSpPr>
              <p:cNvPr id="1369" name="Google Shape;1369;p27"/>
              <p:cNvGrpSpPr/>
              <p:nvPr/>
            </p:nvGrpSpPr>
            <p:grpSpPr>
              <a:xfrm rot="5400000">
                <a:off x="-192674" y="234798"/>
                <a:ext cx="5467198" cy="4654700"/>
                <a:chOff x="12075" y="444775"/>
                <a:chExt cx="9144000" cy="4654700"/>
              </a:xfrm>
            </p:grpSpPr>
            <p:grpSp>
              <p:nvGrpSpPr>
                <p:cNvPr id="1370" name="Google Shape;1370;p27"/>
                <p:cNvGrpSpPr/>
                <p:nvPr/>
              </p:nvGrpSpPr>
              <p:grpSpPr>
                <a:xfrm>
                  <a:off x="12075" y="444775"/>
                  <a:ext cx="9144000" cy="1396425"/>
                  <a:chOff x="12075" y="444775"/>
                  <a:chExt cx="9144000" cy="1396425"/>
                </a:xfrm>
              </p:grpSpPr>
              <p:cxnSp>
                <p:nvCxnSpPr>
                  <p:cNvPr id="1371" name="Google Shape;1371;p2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72" name="Google Shape;1372;p2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73" name="Google Shape;1373;p2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74" name="Google Shape;1374;p2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75" name="Google Shape;1375;p27"/>
                <p:cNvGrpSpPr/>
                <p:nvPr/>
              </p:nvGrpSpPr>
              <p:grpSpPr>
                <a:xfrm>
                  <a:off x="12075" y="2306650"/>
                  <a:ext cx="9144000" cy="1396425"/>
                  <a:chOff x="12075" y="444775"/>
                  <a:chExt cx="9144000" cy="1396425"/>
                </a:xfrm>
              </p:grpSpPr>
              <p:cxnSp>
                <p:nvCxnSpPr>
                  <p:cNvPr id="1376" name="Google Shape;1376;p2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77" name="Google Shape;1377;p2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78" name="Google Shape;1378;p2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79" name="Google Shape;1379;p2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80" name="Google Shape;1380;p27"/>
                <p:cNvGrpSpPr/>
                <p:nvPr/>
              </p:nvGrpSpPr>
              <p:grpSpPr>
                <a:xfrm>
                  <a:off x="12075" y="4168525"/>
                  <a:ext cx="9144000" cy="930950"/>
                  <a:chOff x="12075" y="444775"/>
                  <a:chExt cx="9144000" cy="930950"/>
                </a:xfrm>
              </p:grpSpPr>
              <p:cxnSp>
                <p:nvCxnSpPr>
                  <p:cNvPr id="1381" name="Google Shape;1381;p2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82" name="Google Shape;1382;p2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83" name="Google Shape;1383;p2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384" name="Google Shape;1384;p27"/>
              <p:cNvGrpSpPr/>
              <p:nvPr/>
            </p:nvGrpSpPr>
            <p:grpSpPr>
              <a:xfrm rot="5400000">
                <a:off x="4473201" y="700273"/>
                <a:ext cx="5467198" cy="3723750"/>
                <a:chOff x="12075" y="1375725"/>
                <a:chExt cx="9144000" cy="3723750"/>
              </a:xfrm>
            </p:grpSpPr>
            <p:grpSp>
              <p:nvGrpSpPr>
                <p:cNvPr id="1385" name="Google Shape;1385;p27"/>
                <p:cNvGrpSpPr/>
                <p:nvPr/>
              </p:nvGrpSpPr>
              <p:grpSpPr>
                <a:xfrm>
                  <a:off x="12075" y="1375725"/>
                  <a:ext cx="9144000" cy="465475"/>
                  <a:chOff x="12075" y="1375725"/>
                  <a:chExt cx="9144000" cy="465475"/>
                </a:xfrm>
              </p:grpSpPr>
              <p:cxnSp>
                <p:nvCxnSpPr>
                  <p:cNvPr id="1386" name="Google Shape;1386;p2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87" name="Google Shape;1387;p2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88" name="Google Shape;1388;p27"/>
                <p:cNvGrpSpPr/>
                <p:nvPr/>
              </p:nvGrpSpPr>
              <p:grpSpPr>
                <a:xfrm>
                  <a:off x="12075" y="2306650"/>
                  <a:ext cx="9144000" cy="1396425"/>
                  <a:chOff x="12075" y="444775"/>
                  <a:chExt cx="9144000" cy="1396425"/>
                </a:xfrm>
              </p:grpSpPr>
              <p:cxnSp>
                <p:nvCxnSpPr>
                  <p:cNvPr id="1389" name="Google Shape;1389;p2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90" name="Google Shape;1390;p2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91" name="Google Shape;1391;p2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92" name="Google Shape;1392;p2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93" name="Google Shape;1393;p27"/>
                <p:cNvGrpSpPr/>
                <p:nvPr/>
              </p:nvGrpSpPr>
              <p:grpSpPr>
                <a:xfrm>
                  <a:off x="12075" y="4168525"/>
                  <a:ext cx="9144000" cy="930950"/>
                  <a:chOff x="12075" y="444775"/>
                  <a:chExt cx="9144000" cy="930950"/>
                </a:xfrm>
              </p:grpSpPr>
              <p:cxnSp>
                <p:nvCxnSpPr>
                  <p:cNvPr id="1394" name="Google Shape;1394;p2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95" name="Google Shape;1395;p2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96" name="Google Shape;1396;p2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1397" name="Google Shape;1397;p27"/>
          <p:cNvGrpSpPr/>
          <p:nvPr/>
        </p:nvGrpSpPr>
        <p:grpSpPr>
          <a:xfrm flipH="1">
            <a:off x="191418" y="167200"/>
            <a:ext cx="8952587" cy="4867172"/>
            <a:chOff x="-7" y="167200"/>
            <a:chExt cx="8952587" cy="4867172"/>
          </a:xfrm>
        </p:grpSpPr>
        <p:grpSp>
          <p:nvGrpSpPr>
            <p:cNvPr id="1398" name="Google Shape;1398;p27"/>
            <p:cNvGrpSpPr/>
            <p:nvPr/>
          </p:nvGrpSpPr>
          <p:grpSpPr>
            <a:xfrm>
              <a:off x="7519182" y="4467918"/>
              <a:ext cx="1433398" cy="566454"/>
              <a:chOff x="7519182" y="4467918"/>
              <a:chExt cx="1433398" cy="566454"/>
            </a:xfrm>
          </p:grpSpPr>
          <p:sp>
            <p:nvSpPr>
              <p:cNvPr id="1399" name="Google Shape;1399;p27"/>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7"/>
              <p:cNvSpPr/>
              <p:nvPr/>
            </p:nvSpPr>
            <p:spPr>
              <a:xfrm>
                <a:off x="7519182" y="4467918"/>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27"/>
            <p:cNvGrpSpPr/>
            <p:nvPr/>
          </p:nvGrpSpPr>
          <p:grpSpPr>
            <a:xfrm>
              <a:off x="-7" y="167200"/>
              <a:ext cx="1266969" cy="226225"/>
              <a:chOff x="-7" y="167200"/>
              <a:chExt cx="1266969" cy="226225"/>
            </a:xfrm>
          </p:grpSpPr>
          <p:sp>
            <p:nvSpPr>
              <p:cNvPr id="1402" name="Google Shape;1402;p27"/>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7"/>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04" name="Google Shape;1404;p27"/>
          <p:cNvSpPr/>
          <p:nvPr/>
        </p:nvSpPr>
        <p:spPr>
          <a:xfrm>
            <a:off x="8636475" y="4719725"/>
            <a:ext cx="377400" cy="377400"/>
          </a:xfrm>
          <a:prstGeom prst="mathMultiply">
            <a:avLst>
              <a:gd fmla="val 16276" name="adj1"/>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405" name="Google Shape;1405;p27"/>
          <p:cNvSpPr/>
          <p:nvPr/>
        </p:nvSpPr>
        <p:spPr>
          <a:xfrm>
            <a:off x="141850" y="450475"/>
            <a:ext cx="377400" cy="377400"/>
          </a:xfrm>
          <a:prstGeom prst="mathMultiply">
            <a:avLst>
              <a:gd fmla="val 16276" name="adj1"/>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09" name="Shape 1409"/>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410" name="Shape 1410"/>
        <p:cNvGrpSpPr/>
        <p:nvPr/>
      </p:nvGrpSpPr>
      <p:grpSpPr>
        <a:xfrm>
          <a:off x="0" y="0"/>
          <a:ext cx="0" cy="0"/>
          <a:chOff x="0" y="0"/>
          <a:chExt cx="0" cy="0"/>
        </a:xfrm>
      </p:grpSpPr>
      <p:sp>
        <p:nvSpPr>
          <p:cNvPr id="1411" name="Google Shape;1411;p3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6" name="Shape 126"/>
        <p:cNvGrpSpPr/>
        <p:nvPr/>
      </p:nvGrpSpPr>
      <p:grpSpPr>
        <a:xfrm>
          <a:off x="0" y="0"/>
          <a:ext cx="0" cy="0"/>
          <a:chOff x="0" y="0"/>
          <a:chExt cx="0" cy="0"/>
        </a:xfrm>
      </p:grpSpPr>
      <p:grpSp>
        <p:nvGrpSpPr>
          <p:cNvPr id="127" name="Google Shape;127;p4"/>
          <p:cNvGrpSpPr/>
          <p:nvPr/>
        </p:nvGrpSpPr>
        <p:grpSpPr>
          <a:xfrm flipH="1">
            <a:off x="0" y="-161849"/>
            <a:ext cx="9144000" cy="5467198"/>
            <a:chOff x="0" y="-171451"/>
            <a:chExt cx="9144000" cy="5467198"/>
          </a:xfrm>
        </p:grpSpPr>
        <p:grpSp>
          <p:nvGrpSpPr>
            <p:cNvPr id="128" name="Google Shape;128;p4"/>
            <p:cNvGrpSpPr/>
            <p:nvPr/>
          </p:nvGrpSpPr>
          <p:grpSpPr>
            <a:xfrm>
              <a:off x="0" y="135850"/>
              <a:ext cx="9144000" cy="4654700"/>
              <a:chOff x="12075" y="212050"/>
              <a:chExt cx="9144000" cy="4654700"/>
            </a:xfrm>
          </p:grpSpPr>
          <p:grpSp>
            <p:nvGrpSpPr>
              <p:cNvPr id="129" name="Google Shape;129;p4"/>
              <p:cNvGrpSpPr/>
              <p:nvPr/>
            </p:nvGrpSpPr>
            <p:grpSpPr>
              <a:xfrm>
                <a:off x="12075" y="212050"/>
                <a:ext cx="9144000" cy="1396425"/>
                <a:chOff x="12075" y="212050"/>
                <a:chExt cx="9144000" cy="1396425"/>
              </a:xfrm>
            </p:grpSpPr>
            <p:cxnSp>
              <p:nvCxnSpPr>
                <p:cNvPr id="130" name="Google Shape;130;p4"/>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1" name="Google Shape;131;p4"/>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2" name="Google Shape;132;p4"/>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3" name="Google Shape;133;p4"/>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4" name="Google Shape;134;p4"/>
              <p:cNvGrpSpPr/>
              <p:nvPr/>
            </p:nvGrpSpPr>
            <p:grpSpPr>
              <a:xfrm>
                <a:off x="12075" y="2073925"/>
                <a:ext cx="9144000" cy="1396425"/>
                <a:chOff x="12075" y="212050"/>
                <a:chExt cx="9144000" cy="1396425"/>
              </a:xfrm>
            </p:grpSpPr>
            <p:cxnSp>
              <p:nvCxnSpPr>
                <p:cNvPr id="135" name="Google Shape;135;p4"/>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6" name="Google Shape;136;p4"/>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7" name="Google Shape;137;p4"/>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38" name="Google Shape;138;p4"/>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39" name="Google Shape;139;p4"/>
              <p:cNvGrpSpPr/>
              <p:nvPr/>
            </p:nvGrpSpPr>
            <p:grpSpPr>
              <a:xfrm>
                <a:off x="12075" y="3935800"/>
                <a:ext cx="9144000" cy="930950"/>
                <a:chOff x="12075" y="212050"/>
                <a:chExt cx="9144000" cy="930950"/>
              </a:xfrm>
            </p:grpSpPr>
            <p:cxnSp>
              <p:nvCxnSpPr>
                <p:cNvPr id="140" name="Google Shape;140;p4"/>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41" name="Google Shape;141;p4"/>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42" name="Google Shape;142;p4"/>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43" name="Google Shape;143;p4"/>
            <p:cNvGrpSpPr/>
            <p:nvPr/>
          </p:nvGrpSpPr>
          <p:grpSpPr>
            <a:xfrm>
              <a:off x="213575" y="-171451"/>
              <a:ext cx="8855100" cy="5467198"/>
              <a:chOff x="213575" y="-171451"/>
              <a:chExt cx="8855100" cy="5467198"/>
            </a:xfrm>
          </p:grpSpPr>
          <p:grpSp>
            <p:nvGrpSpPr>
              <p:cNvPr id="144" name="Google Shape;144;p4"/>
              <p:cNvGrpSpPr/>
              <p:nvPr/>
            </p:nvGrpSpPr>
            <p:grpSpPr>
              <a:xfrm rot="5400000">
                <a:off x="-192674" y="234798"/>
                <a:ext cx="5467198" cy="4654700"/>
                <a:chOff x="12075" y="444775"/>
                <a:chExt cx="9144000" cy="4654700"/>
              </a:xfrm>
            </p:grpSpPr>
            <p:grpSp>
              <p:nvGrpSpPr>
                <p:cNvPr id="145" name="Google Shape;145;p4"/>
                <p:cNvGrpSpPr/>
                <p:nvPr/>
              </p:nvGrpSpPr>
              <p:grpSpPr>
                <a:xfrm>
                  <a:off x="12075" y="444775"/>
                  <a:ext cx="9144000" cy="1396425"/>
                  <a:chOff x="12075" y="444775"/>
                  <a:chExt cx="9144000" cy="1396425"/>
                </a:xfrm>
              </p:grpSpPr>
              <p:cxnSp>
                <p:nvCxnSpPr>
                  <p:cNvPr id="146" name="Google Shape;146;p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47" name="Google Shape;147;p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48" name="Google Shape;148;p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49" name="Google Shape;149;p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50" name="Google Shape;150;p4"/>
                <p:cNvGrpSpPr/>
                <p:nvPr/>
              </p:nvGrpSpPr>
              <p:grpSpPr>
                <a:xfrm>
                  <a:off x="12075" y="2306650"/>
                  <a:ext cx="9144000" cy="1396425"/>
                  <a:chOff x="12075" y="444775"/>
                  <a:chExt cx="9144000" cy="1396425"/>
                </a:xfrm>
              </p:grpSpPr>
              <p:cxnSp>
                <p:nvCxnSpPr>
                  <p:cNvPr id="151" name="Google Shape;151;p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52" name="Google Shape;152;p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53" name="Google Shape;153;p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54" name="Google Shape;154;p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55" name="Google Shape;155;p4"/>
                <p:cNvGrpSpPr/>
                <p:nvPr/>
              </p:nvGrpSpPr>
              <p:grpSpPr>
                <a:xfrm>
                  <a:off x="12075" y="4168525"/>
                  <a:ext cx="9144000" cy="930950"/>
                  <a:chOff x="12075" y="444775"/>
                  <a:chExt cx="9144000" cy="930950"/>
                </a:xfrm>
              </p:grpSpPr>
              <p:cxnSp>
                <p:nvCxnSpPr>
                  <p:cNvPr id="156" name="Google Shape;156;p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57" name="Google Shape;157;p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58" name="Google Shape;158;p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59" name="Google Shape;159;p4"/>
              <p:cNvGrpSpPr/>
              <p:nvPr/>
            </p:nvGrpSpPr>
            <p:grpSpPr>
              <a:xfrm rot="5400000">
                <a:off x="4473201" y="700273"/>
                <a:ext cx="5467198" cy="3723750"/>
                <a:chOff x="12075" y="1375725"/>
                <a:chExt cx="9144000" cy="3723750"/>
              </a:xfrm>
            </p:grpSpPr>
            <p:grpSp>
              <p:nvGrpSpPr>
                <p:cNvPr id="160" name="Google Shape;160;p4"/>
                <p:cNvGrpSpPr/>
                <p:nvPr/>
              </p:nvGrpSpPr>
              <p:grpSpPr>
                <a:xfrm>
                  <a:off x="12075" y="1375725"/>
                  <a:ext cx="9144000" cy="465475"/>
                  <a:chOff x="12075" y="1375725"/>
                  <a:chExt cx="9144000" cy="465475"/>
                </a:xfrm>
              </p:grpSpPr>
              <p:cxnSp>
                <p:nvCxnSpPr>
                  <p:cNvPr id="161" name="Google Shape;161;p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62" name="Google Shape;162;p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63" name="Google Shape;163;p4"/>
                <p:cNvGrpSpPr/>
                <p:nvPr/>
              </p:nvGrpSpPr>
              <p:grpSpPr>
                <a:xfrm>
                  <a:off x="12075" y="2306650"/>
                  <a:ext cx="9144000" cy="1396425"/>
                  <a:chOff x="12075" y="444775"/>
                  <a:chExt cx="9144000" cy="1396425"/>
                </a:xfrm>
              </p:grpSpPr>
              <p:cxnSp>
                <p:nvCxnSpPr>
                  <p:cNvPr id="164" name="Google Shape;164;p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65" name="Google Shape;165;p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66" name="Google Shape;166;p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67" name="Google Shape;167;p4"/>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68" name="Google Shape;168;p4"/>
                <p:cNvGrpSpPr/>
                <p:nvPr/>
              </p:nvGrpSpPr>
              <p:grpSpPr>
                <a:xfrm>
                  <a:off x="12075" y="4168525"/>
                  <a:ext cx="9144000" cy="930950"/>
                  <a:chOff x="12075" y="444775"/>
                  <a:chExt cx="9144000" cy="930950"/>
                </a:xfrm>
              </p:grpSpPr>
              <p:cxnSp>
                <p:nvCxnSpPr>
                  <p:cNvPr id="169" name="Google Shape;169;p4"/>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70" name="Google Shape;170;p4"/>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71" name="Google Shape;171;p4"/>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172" name="Google Shape;172;p4"/>
          <p:cNvGrpSpPr/>
          <p:nvPr/>
        </p:nvGrpSpPr>
        <p:grpSpPr>
          <a:xfrm>
            <a:off x="-7" y="167200"/>
            <a:ext cx="8952587" cy="4867172"/>
            <a:chOff x="-7" y="167200"/>
            <a:chExt cx="8952587" cy="4867172"/>
          </a:xfrm>
        </p:grpSpPr>
        <p:sp>
          <p:nvSpPr>
            <p:cNvPr id="173" name="Google Shape;173;p4"/>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4"/>
            <p:cNvGrpSpPr/>
            <p:nvPr/>
          </p:nvGrpSpPr>
          <p:grpSpPr>
            <a:xfrm>
              <a:off x="-7" y="167200"/>
              <a:ext cx="1266969" cy="226225"/>
              <a:chOff x="-7" y="167200"/>
              <a:chExt cx="1266969" cy="226225"/>
            </a:xfrm>
          </p:grpSpPr>
          <p:sp>
            <p:nvSpPr>
              <p:cNvPr id="175" name="Google Shape;175;p4"/>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7" name="Google Shape;17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8" name="Google Shape;178;p4"/>
          <p:cNvSpPr txBox="1"/>
          <p:nvPr>
            <p:ph idx="1" type="body"/>
          </p:nvPr>
        </p:nvSpPr>
        <p:spPr>
          <a:xfrm>
            <a:off x="720000" y="1215751"/>
            <a:ext cx="7704000" cy="4755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Font typeface="Nunito Light"/>
              <a:buChar char="●"/>
              <a:defRPr/>
            </a:lvl1pPr>
            <a:lvl2pPr indent="-317500" lvl="1" marL="914400" rtl="0" algn="ctr">
              <a:lnSpc>
                <a:spcPct val="100000"/>
              </a:lnSpc>
              <a:spcBef>
                <a:spcPts val="0"/>
              </a:spcBef>
              <a:spcAft>
                <a:spcPts val="0"/>
              </a:spcAft>
              <a:buSzPts val="1400"/>
              <a:buFont typeface="Nunito Light"/>
              <a:buChar char="○"/>
              <a:defRPr/>
            </a:lvl2pPr>
            <a:lvl3pPr indent="-317500" lvl="2" marL="1371600" rtl="0" algn="ctr">
              <a:lnSpc>
                <a:spcPct val="100000"/>
              </a:lnSpc>
              <a:spcBef>
                <a:spcPts val="0"/>
              </a:spcBef>
              <a:spcAft>
                <a:spcPts val="0"/>
              </a:spcAft>
              <a:buSzPts val="1400"/>
              <a:buFont typeface="Nunito Light"/>
              <a:buChar char="■"/>
              <a:defRPr/>
            </a:lvl3pPr>
            <a:lvl4pPr indent="-317500" lvl="3" marL="1828800" rtl="0" algn="ctr">
              <a:lnSpc>
                <a:spcPct val="100000"/>
              </a:lnSpc>
              <a:spcBef>
                <a:spcPts val="0"/>
              </a:spcBef>
              <a:spcAft>
                <a:spcPts val="0"/>
              </a:spcAft>
              <a:buSzPts val="1400"/>
              <a:buFont typeface="Nunito Light"/>
              <a:buChar char="●"/>
              <a:defRPr/>
            </a:lvl4pPr>
            <a:lvl5pPr indent="-317500" lvl="4" marL="2286000" rtl="0" algn="ctr">
              <a:lnSpc>
                <a:spcPct val="100000"/>
              </a:lnSpc>
              <a:spcBef>
                <a:spcPts val="0"/>
              </a:spcBef>
              <a:spcAft>
                <a:spcPts val="0"/>
              </a:spcAft>
              <a:buSzPts val="1400"/>
              <a:buFont typeface="Nunito Light"/>
              <a:buChar char="○"/>
              <a:defRPr/>
            </a:lvl5pPr>
            <a:lvl6pPr indent="-317500" lvl="5" marL="2743200" rtl="0" algn="ctr">
              <a:lnSpc>
                <a:spcPct val="100000"/>
              </a:lnSpc>
              <a:spcBef>
                <a:spcPts val="0"/>
              </a:spcBef>
              <a:spcAft>
                <a:spcPts val="0"/>
              </a:spcAft>
              <a:buSzPts val="1400"/>
              <a:buFont typeface="Nunito Light"/>
              <a:buChar char="■"/>
              <a:defRPr/>
            </a:lvl6pPr>
            <a:lvl7pPr indent="-317500" lvl="6" marL="3200400" rtl="0" algn="ctr">
              <a:lnSpc>
                <a:spcPct val="100000"/>
              </a:lnSpc>
              <a:spcBef>
                <a:spcPts val="0"/>
              </a:spcBef>
              <a:spcAft>
                <a:spcPts val="0"/>
              </a:spcAft>
              <a:buSzPts val="1400"/>
              <a:buFont typeface="Nunito Light"/>
              <a:buChar char="●"/>
              <a:defRPr/>
            </a:lvl7pPr>
            <a:lvl8pPr indent="-317500" lvl="7" marL="3657600" rtl="0" algn="ctr">
              <a:lnSpc>
                <a:spcPct val="100000"/>
              </a:lnSpc>
              <a:spcBef>
                <a:spcPts val="0"/>
              </a:spcBef>
              <a:spcAft>
                <a:spcPts val="0"/>
              </a:spcAft>
              <a:buSzPts val="1400"/>
              <a:buFont typeface="Nunito Light"/>
              <a:buChar char="○"/>
              <a:defRPr/>
            </a:lvl8pPr>
            <a:lvl9pPr indent="-317500" lvl="8" marL="4114800" rtl="0" algn="ctr">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9" name="Shape 179"/>
        <p:cNvGrpSpPr/>
        <p:nvPr/>
      </p:nvGrpSpPr>
      <p:grpSpPr>
        <a:xfrm>
          <a:off x="0" y="0"/>
          <a:ext cx="0" cy="0"/>
          <a:chOff x="0" y="0"/>
          <a:chExt cx="0" cy="0"/>
        </a:xfrm>
      </p:grpSpPr>
      <p:grpSp>
        <p:nvGrpSpPr>
          <p:cNvPr id="180" name="Google Shape;180;p5"/>
          <p:cNvGrpSpPr/>
          <p:nvPr/>
        </p:nvGrpSpPr>
        <p:grpSpPr>
          <a:xfrm flipH="1">
            <a:off x="0" y="-161849"/>
            <a:ext cx="9144000" cy="5467198"/>
            <a:chOff x="0" y="-171451"/>
            <a:chExt cx="9144000" cy="5467198"/>
          </a:xfrm>
        </p:grpSpPr>
        <p:grpSp>
          <p:nvGrpSpPr>
            <p:cNvPr id="181" name="Google Shape;181;p5"/>
            <p:cNvGrpSpPr/>
            <p:nvPr/>
          </p:nvGrpSpPr>
          <p:grpSpPr>
            <a:xfrm>
              <a:off x="0" y="135850"/>
              <a:ext cx="9144000" cy="4654700"/>
              <a:chOff x="12075" y="212050"/>
              <a:chExt cx="9144000" cy="4654700"/>
            </a:xfrm>
          </p:grpSpPr>
          <p:grpSp>
            <p:nvGrpSpPr>
              <p:cNvPr id="182" name="Google Shape;182;p5"/>
              <p:cNvGrpSpPr/>
              <p:nvPr/>
            </p:nvGrpSpPr>
            <p:grpSpPr>
              <a:xfrm>
                <a:off x="12075" y="212050"/>
                <a:ext cx="9144000" cy="1396425"/>
                <a:chOff x="12075" y="212050"/>
                <a:chExt cx="9144000" cy="1396425"/>
              </a:xfrm>
            </p:grpSpPr>
            <p:cxnSp>
              <p:nvCxnSpPr>
                <p:cNvPr id="183" name="Google Shape;183;p5"/>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84" name="Google Shape;184;p5"/>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85" name="Google Shape;185;p5"/>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86" name="Google Shape;186;p5"/>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87" name="Google Shape;187;p5"/>
              <p:cNvGrpSpPr/>
              <p:nvPr/>
            </p:nvGrpSpPr>
            <p:grpSpPr>
              <a:xfrm>
                <a:off x="12075" y="2073925"/>
                <a:ext cx="9144000" cy="1396425"/>
                <a:chOff x="12075" y="212050"/>
                <a:chExt cx="9144000" cy="1396425"/>
              </a:xfrm>
            </p:grpSpPr>
            <p:cxnSp>
              <p:nvCxnSpPr>
                <p:cNvPr id="188" name="Google Shape;188;p5"/>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89" name="Google Shape;189;p5"/>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90" name="Google Shape;190;p5"/>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91" name="Google Shape;191;p5"/>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192" name="Google Shape;192;p5"/>
              <p:cNvGrpSpPr/>
              <p:nvPr/>
            </p:nvGrpSpPr>
            <p:grpSpPr>
              <a:xfrm>
                <a:off x="12075" y="3935800"/>
                <a:ext cx="9144000" cy="930950"/>
                <a:chOff x="12075" y="212050"/>
                <a:chExt cx="9144000" cy="930950"/>
              </a:xfrm>
            </p:grpSpPr>
            <p:cxnSp>
              <p:nvCxnSpPr>
                <p:cNvPr id="193" name="Google Shape;193;p5"/>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94" name="Google Shape;194;p5"/>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195" name="Google Shape;195;p5"/>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196" name="Google Shape;196;p5"/>
            <p:cNvGrpSpPr/>
            <p:nvPr/>
          </p:nvGrpSpPr>
          <p:grpSpPr>
            <a:xfrm>
              <a:off x="213575" y="-171451"/>
              <a:ext cx="8855100" cy="5467198"/>
              <a:chOff x="213575" y="-171451"/>
              <a:chExt cx="8855100" cy="5467198"/>
            </a:xfrm>
          </p:grpSpPr>
          <p:grpSp>
            <p:nvGrpSpPr>
              <p:cNvPr id="197" name="Google Shape;197;p5"/>
              <p:cNvGrpSpPr/>
              <p:nvPr/>
            </p:nvGrpSpPr>
            <p:grpSpPr>
              <a:xfrm rot="5400000">
                <a:off x="-192674" y="234798"/>
                <a:ext cx="5467198" cy="4654700"/>
                <a:chOff x="12075" y="444775"/>
                <a:chExt cx="9144000" cy="4654700"/>
              </a:xfrm>
            </p:grpSpPr>
            <p:grpSp>
              <p:nvGrpSpPr>
                <p:cNvPr id="198" name="Google Shape;198;p5"/>
                <p:cNvGrpSpPr/>
                <p:nvPr/>
              </p:nvGrpSpPr>
              <p:grpSpPr>
                <a:xfrm>
                  <a:off x="12075" y="444775"/>
                  <a:ext cx="9144000" cy="1396425"/>
                  <a:chOff x="12075" y="444775"/>
                  <a:chExt cx="9144000" cy="1396425"/>
                </a:xfrm>
              </p:grpSpPr>
              <p:cxnSp>
                <p:nvCxnSpPr>
                  <p:cNvPr id="199" name="Google Shape;199;p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00" name="Google Shape;200;p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01" name="Google Shape;201;p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02" name="Google Shape;202;p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03" name="Google Shape;203;p5"/>
                <p:cNvGrpSpPr/>
                <p:nvPr/>
              </p:nvGrpSpPr>
              <p:grpSpPr>
                <a:xfrm>
                  <a:off x="12075" y="2306650"/>
                  <a:ext cx="9144000" cy="1396425"/>
                  <a:chOff x="12075" y="444775"/>
                  <a:chExt cx="9144000" cy="1396425"/>
                </a:xfrm>
              </p:grpSpPr>
              <p:cxnSp>
                <p:nvCxnSpPr>
                  <p:cNvPr id="204" name="Google Shape;204;p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05" name="Google Shape;205;p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06" name="Google Shape;206;p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07" name="Google Shape;207;p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08" name="Google Shape;208;p5"/>
                <p:cNvGrpSpPr/>
                <p:nvPr/>
              </p:nvGrpSpPr>
              <p:grpSpPr>
                <a:xfrm>
                  <a:off x="12075" y="4168525"/>
                  <a:ext cx="9144000" cy="930950"/>
                  <a:chOff x="12075" y="444775"/>
                  <a:chExt cx="9144000" cy="930950"/>
                </a:xfrm>
              </p:grpSpPr>
              <p:cxnSp>
                <p:nvCxnSpPr>
                  <p:cNvPr id="209" name="Google Shape;209;p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10" name="Google Shape;210;p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11" name="Google Shape;211;p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212" name="Google Shape;212;p5"/>
              <p:cNvGrpSpPr/>
              <p:nvPr/>
            </p:nvGrpSpPr>
            <p:grpSpPr>
              <a:xfrm rot="5400000">
                <a:off x="4473201" y="700273"/>
                <a:ext cx="5467198" cy="3723750"/>
                <a:chOff x="12075" y="1375725"/>
                <a:chExt cx="9144000" cy="3723750"/>
              </a:xfrm>
            </p:grpSpPr>
            <p:grpSp>
              <p:nvGrpSpPr>
                <p:cNvPr id="213" name="Google Shape;213;p5"/>
                <p:cNvGrpSpPr/>
                <p:nvPr/>
              </p:nvGrpSpPr>
              <p:grpSpPr>
                <a:xfrm>
                  <a:off x="12075" y="1375725"/>
                  <a:ext cx="9144000" cy="465475"/>
                  <a:chOff x="12075" y="1375725"/>
                  <a:chExt cx="9144000" cy="465475"/>
                </a:xfrm>
              </p:grpSpPr>
              <p:cxnSp>
                <p:nvCxnSpPr>
                  <p:cNvPr id="214" name="Google Shape;214;p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15" name="Google Shape;215;p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16" name="Google Shape;216;p5"/>
                <p:cNvGrpSpPr/>
                <p:nvPr/>
              </p:nvGrpSpPr>
              <p:grpSpPr>
                <a:xfrm>
                  <a:off x="12075" y="2306650"/>
                  <a:ext cx="9144000" cy="1396425"/>
                  <a:chOff x="12075" y="444775"/>
                  <a:chExt cx="9144000" cy="1396425"/>
                </a:xfrm>
              </p:grpSpPr>
              <p:cxnSp>
                <p:nvCxnSpPr>
                  <p:cNvPr id="217" name="Google Shape;217;p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18" name="Google Shape;218;p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19" name="Google Shape;219;p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20" name="Google Shape;220;p5"/>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21" name="Google Shape;221;p5"/>
                <p:cNvGrpSpPr/>
                <p:nvPr/>
              </p:nvGrpSpPr>
              <p:grpSpPr>
                <a:xfrm>
                  <a:off x="12075" y="4168525"/>
                  <a:ext cx="9144000" cy="930950"/>
                  <a:chOff x="12075" y="444775"/>
                  <a:chExt cx="9144000" cy="930950"/>
                </a:xfrm>
              </p:grpSpPr>
              <p:cxnSp>
                <p:nvCxnSpPr>
                  <p:cNvPr id="222" name="Google Shape;222;p5"/>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23" name="Google Shape;223;p5"/>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24" name="Google Shape;224;p5"/>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225" name="Google Shape;225;p5"/>
          <p:cNvGrpSpPr/>
          <p:nvPr/>
        </p:nvGrpSpPr>
        <p:grpSpPr>
          <a:xfrm>
            <a:off x="-7" y="167200"/>
            <a:ext cx="8952587" cy="4867172"/>
            <a:chOff x="-7" y="167200"/>
            <a:chExt cx="8952587" cy="4867172"/>
          </a:xfrm>
        </p:grpSpPr>
        <p:grpSp>
          <p:nvGrpSpPr>
            <p:cNvPr id="226" name="Google Shape;226;p5"/>
            <p:cNvGrpSpPr/>
            <p:nvPr/>
          </p:nvGrpSpPr>
          <p:grpSpPr>
            <a:xfrm>
              <a:off x="7519182" y="4467918"/>
              <a:ext cx="1433398" cy="566454"/>
              <a:chOff x="7519182" y="4467918"/>
              <a:chExt cx="1433398" cy="566454"/>
            </a:xfrm>
          </p:grpSpPr>
          <p:sp>
            <p:nvSpPr>
              <p:cNvPr id="227" name="Google Shape;227;p5"/>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7519182" y="4467918"/>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5"/>
            <p:cNvGrpSpPr/>
            <p:nvPr/>
          </p:nvGrpSpPr>
          <p:grpSpPr>
            <a:xfrm>
              <a:off x="-7" y="167200"/>
              <a:ext cx="1266969" cy="226225"/>
              <a:chOff x="-7" y="167200"/>
              <a:chExt cx="1266969" cy="226225"/>
            </a:xfrm>
          </p:grpSpPr>
          <p:sp>
            <p:nvSpPr>
              <p:cNvPr id="230" name="Google Shape;230;p5"/>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2" name="Google Shape;23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3" name="Google Shape;233;p5"/>
          <p:cNvSpPr txBox="1"/>
          <p:nvPr>
            <p:ph idx="1" type="subTitle"/>
          </p:nvPr>
        </p:nvSpPr>
        <p:spPr>
          <a:xfrm>
            <a:off x="5055284" y="37714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4" name="Google Shape;234;p5"/>
          <p:cNvSpPr txBox="1"/>
          <p:nvPr>
            <p:ph idx="2" type="subTitle"/>
          </p:nvPr>
        </p:nvSpPr>
        <p:spPr>
          <a:xfrm>
            <a:off x="1583300" y="37714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5" name="Google Shape;235;p5"/>
          <p:cNvSpPr txBox="1"/>
          <p:nvPr>
            <p:ph idx="3" type="subTitle"/>
          </p:nvPr>
        </p:nvSpPr>
        <p:spPr>
          <a:xfrm>
            <a:off x="5055275" y="32749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
        <p:nvSpPr>
          <p:cNvPr id="236" name="Google Shape;236;p5"/>
          <p:cNvSpPr txBox="1"/>
          <p:nvPr>
            <p:ph idx="4" type="subTitle"/>
          </p:nvPr>
        </p:nvSpPr>
        <p:spPr>
          <a:xfrm>
            <a:off x="1583075" y="32749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rlow Semi Condensed"/>
              <a:buNone/>
              <a:defRPr b="1" sz="2400">
                <a:solidFill>
                  <a:schemeClr val="dk1"/>
                </a:solidFill>
                <a:latin typeface="Barlow Semi Condensed"/>
                <a:ea typeface="Barlow Semi Condensed"/>
                <a:cs typeface="Barlow Semi Condensed"/>
                <a:sym typeface="Barlow Semi Condensed"/>
              </a:defRPr>
            </a:lvl1pPr>
            <a:lvl2pPr lvl="1"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2pPr>
            <a:lvl3pPr lvl="2"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3pPr>
            <a:lvl4pPr lvl="3"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4pPr>
            <a:lvl5pPr lvl="4"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5pPr>
            <a:lvl6pPr lvl="5"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6pPr>
            <a:lvl7pPr lvl="6"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7pPr>
            <a:lvl8pPr lvl="7"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8pPr>
            <a:lvl9pPr lvl="8" rtl="0" algn="ctr">
              <a:lnSpc>
                <a:spcPct val="100000"/>
              </a:lnSpc>
              <a:spcBef>
                <a:spcPts val="0"/>
              </a:spcBef>
              <a:spcAft>
                <a:spcPts val="0"/>
              </a:spcAft>
              <a:buSzPts val="2400"/>
              <a:buFont typeface="Barlow Semi Condensed"/>
              <a:buNone/>
              <a:defRPr b="1" sz="2400">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7" name="Shape 237"/>
        <p:cNvGrpSpPr/>
        <p:nvPr/>
      </p:nvGrpSpPr>
      <p:grpSpPr>
        <a:xfrm>
          <a:off x="0" y="0"/>
          <a:ext cx="0" cy="0"/>
          <a:chOff x="0" y="0"/>
          <a:chExt cx="0" cy="0"/>
        </a:xfrm>
      </p:grpSpPr>
      <p:grpSp>
        <p:nvGrpSpPr>
          <p:cNvPr id="238" name="Google Shape;238;p6"/>
          <p:cNvGrpSpPr/>
          <p:nvPr/>
        </p:nvGrpSpPr>
        <p:grpSpPr>
          <a:xfrm flipH="1">
            <a:off x="0" y="-161849"/>
            <a:ext cx="9144000" cy="5467198"/>
            <a:chOff x="0" y="-171451"/>
            <a:chExt cx="9144000" cy="5467198"/>
          </a:xfrm>
        </p:grpSpPr>
        <p:grpSp>
          <p:nvGrpSpPr>
            <p:cNvPr id="239" name="Google Shape;239;p6"/>
            <p:cNvGrpSpPr/>
            <p:nvPr/>
          </p:nvGrpSpPr>
          <p:grpSpPr>
            <a:xfrm>
              <a:off x="0" y="135850"/>
              <a:ext cx="9144000" cy="4654700"/>
              <a:chOff x="12075" y="212050"/>
              <a:chExt cx="9144000" cy="4654700"/>
            </a:xfrm>
          </p:grpSpPr>
          <p:grpSp>
            <p:nvGrpSpPr>
              <p:cNvPr id="240" name="Google Shape;240;p6"/>
              <p:cNvGrpSpPr/>
              <p:nvPr/>
            </p:nvGrpSpPr>
            <p:grpSpPr>
              <a:xfrm>
                <a:off x="12075" y="212050"/>
                <a:ext cx="9144000" cy="1396425"/>
                <a:chOff x="12075" y="212050"/>
                <a:chExt cx="9144000" cy="1396425"/>
              </a:xfrm>
            </p:grpSpPr>
            <p:cxnSp>
              <p:nvCxnSpPr>
                <p:cNvPr id="241" name="Google Shape;241;p6"/>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42" name="Google Shape;242;p6"/>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43" name="Google Shape;243;p6"/>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44" name="Google Shape;244;p6"/>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45" name="Google Shape;245;p6"/>
              <p:cNvGrpSpPr/>
              <p:nvPr/>
            </p:nvGrpSpPr>
            <p:grpSpPr>
              <a:xfrm>
                <a:off x="12075" y="2073925"/>
                <a:ext cx="9144000" cy="1396425"/>
                <a:chOff x="12075" y="212050"/>
                <a:chExt cx="9144000" cy="1396425"/>
              </a:xfrm>
            </p:grpSpPr>
            <p:cxnSp>
              <p:nvCxnSpPr>
                <p:cNvPr id="246" name="Google Shape;246;p6"/>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47" name="Google Shape;247;p6"/>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48" name="Google Shape;248;p6"/>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49" name="Google Shape;249;p6"/>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50" name="Google Shape;250;p6"/>
              <p:cNvGrpSpPr/>
              <p:nvPr/>
            </p:nvGrpSpPr>
            <p:grpSpPr>
              <a:xfrm>
                <a:off x="12075" y="3935800"/>
                <a:ext cx="9144000" cy="930950"/>
                <a:chOff x="12075" y="212050"/>
                <a:chExt cx="9144000" cy="930950"/>
              </a:xfrm>
            </p:grpSpPr>
            <p:cxnSp>
              <p:nvCxnSpPr>
                <p:cNvPr id="251" name="Google Shape;251;p6"/>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52" name="Google Shape;252;p6"/>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53" name="Google Shape;253;p6"/>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254" name="Google Shape;254;p6"/>
            <p:cNvGrpSpPr/>
            <p:nvPr/>
          </p:nvGrpSpPr>
          <p:grpSpPr>
            <a:xfrm>
              <a:off x="213575" y="-171451"/>
              <a:ext cx="8855100" cy="5467198"/>
              <a:chOff x="213575" y="-171451"/>
              <a:chExt cx="8855100" cy="5467198"/>
            </a:xfrm>
          </p:grpSpPr>
          <p:grpSp>
            <p:nvGrpSpPr>
              <p:cNvPr id="255" name="Google Shape;255;p6"/>
              <p:cNvGrpSpPr/>
              <p:nvPr/>
            </p:nvGrpSpPr>
            <p:grpSpPr>
              <a:xfrm rot="5400000">
                <a:off x="-192674" y="234798"/>
                <a:ext cx="5467198" cy="4654700"/>
                <a:chOff x="12075" y="444775"/>
                <a:chExt cx="9144000" cy="4654700"/>
              </a:xfrm>
            </p:grpSpPr>
            <p:grpSp>
              <p:nvGrpSpPr>
                <p:cNvPr id="256" name="Google Shape;256;p6"/>
                <p:cNvGrpSpPr/>
                <p:nvPr/>
              </p:nvGrpSpPr>
              <p:grpSpPr>
                <a:xfrm>
                  <a:off x="12075" y="444775"/>
                  <a:ext cx="9144000" cy="1396425"/>
                  <a:chOff x="12075" y="444775"/>
                  <a:chExt cx="9144000" cy="1396425"/>
                </a:xfrm>
              </p:grpSpPr>
              <p:cxnSp>
                <p:nvCxnSpPr>
                  <p:cNvPr id="257" name="Google Shape;257;p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58" name="Google Shape;258;p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59" name="Google Shape;259;p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60" name="Google Shape;260;p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61" name="Google Shape;261;p6"/>
                <p:cNvGrpSpPr/>
                <p:nvPr/>
              </p:nvGrpSpPr>
              <p:grpSpPr>
                <a:xfrm>
                  <a:off x="12075" y="2306650"/>
                  <a:ext cx="9144000" cy="1396425"/>
                  <a:chOff x="12075" y="444775"/>
                  <a:chExt cx="9144000" cy="1396425"/>
                </a:xfrm>
              </p:grpSpPr>
              <p:cxnSp>
                <p:nvCxnSpPr>
                  <p:cNvPr id="262" name="Google Shape;262;p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63" name="Google Shape;263;p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64" name="Google Shape;264;p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65" name="Google Shape;265;p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66" name="Google Shape;266;p6"/>
                <p:cNvGrpSpPr/>
                <p:nvPr/>
              </p:nvGrpSpPr>
              <p:grpSpPr>
                <a:xfrm>
                  <a:off x="12075" y="4168525"/>
                  <a:ext cx="9144000" cy="930950"/>
                  <a:chOff x="12075" y="444775"/>
                  <a:chExt cx="9144000" cy="930950"/>
                </a:xfrm>
              </p:grpSpPr>
              <p:cxnSp>
                <p:nvCxnSpPr>
                  <p:cNvPr id="267" name="Google Shape;267;p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68" name="Google Shape;268;p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69" name="Google Shape;269;p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270" name="Google Shape;270;p6"/>
              <p:cNvGrpSpPr/>
              <p:nvPr/>
            </p:nvGrpSpPr>
            <p:grpSpPr>
              <a:xfrm rot="5400000">
                <a:off x="4473201" y="700273"/>
                <a:ext cx="5467198" cy="3723750"/>
                <a:chOff x="12075" y="1375725"/>
                <a:chExt cx="9144000" cy="3723750"/>
              </a:xfrm>
            </p:grpSpPr>
            <p:grpSp>
              <p:nvGrpSpPr>
                <p:cNvPr id="271" name="Google Shape;271;p6"/>
                <p:cNvGrpSpPr/>
                <p:nvPr/>
              </p:nvGrpSpPr>
              <p:grpSpPr>
                <a:xfrm>
                  <a:off x="12075" y="1375725"/>
                  <a:ext cx="9144000" cy="465475"/>
                  <a:chOff x="12075" y="1375725"/>
                  <a:chExt cx="9144000" cy="465475"/>
                </a:xfrm>
              </p:grpSpPr>
              <p:cxnSp>
                <p:nvCxnSpPr>
                  <p:cNvPr id="272" name="Google Shape;272;p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73" name="Google Shape;273;p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74" name="Google Shape;274;p6"/>
                <p:cNvGrpSpPr/>
                <p:nvPr/>
              </p:nvGrpSpPr>
              <p:grpSpPr>
                <a:xfrm>
                  <a:off x="12075" y="2306650"/>
                  <a:ext cx="9144000" cy="1396425"/>
                  <a:chOff x="12075" y="444775"/>
                  <a:chExt cx="9144000" cy="1396425"/>
                </a:xfrm>
              </p:grpSpPr>
              <p:cxnSp>
                <p:nvCxnSpPr>
                  <p:cNvPr id="275" name="Google Shape;275;p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76" name="Google Shape;276;p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77" name="Google Shape;277;p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78" name="Google Shape;278;p6"/>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279" name="Google Shape;279;p6"/>
                <p:cNvGrpSpPr/>
                <p:nvPr/>
              </p:nvGrpSpPr>
              <p:grpSpPr>
                <a:xfrm>
                  <a:off x="12075" y="4168525"/>
                  <a:ext cx="9144000" cy="930950"/>
                  <a:chOff x="12075" y="444775"/>
                  <a:chExt cx="9144000" cy="930950"/>
                </a:xfrm>
              </p:grpSpPr>
              <p:cxnSp>
                <p:nvCxnSpPr>
                  <p:cNvPr id="280" name="Google Shape;280;p6"/>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81" name="Google Shape;281;p6"/>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282" name="Google Shape;282;p6"/>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283" name="Google Shape;28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84" name="Google Shape;284;p6"/>
          <p:cNvGrpSpPr/>
          <p:nvPr/>
        </p:nvGrpSpPr>
        <p:grpSpPr>
          <a:xfrm>
            <a:off x="141641" y="92498"/>
            <a:ext cx="8827868" cy="4945088"/>
            <a:chOff x="141641" y="92498"/>
            <a:chExt cx="8827868" cy="4945088"/>
          </a:xfrm>
        </p:grpSpPr>
        <p:grpSp>
          <p:nvGrpSpPr>
            <p:cNvPr id="285" name="Google Shape;285;p6"/>
            <p:cNvGrpSpPr/>
            <p:nvPr/>
          </p:nvGrpSpPr>
          <p:grpSpPr>
            <a:xfrm>
              <a:off x="8918459" y="243592"/>
              <a:ext cx="51049" cy="774142"/>
              <a:chOff x="8211712" y="2037146"/>
              <a:chExt cx="34742" cy="526950"/>
            </a:xfrm>
          </p:grpSpPr>
          <p:sp>
            <p:nvSpPr>
              <p:cNvPr id="286" name="Google Shape;286;p6"/>
              <p:cNvSpPr/>
              <p:nvPr/>
            </p:nvSpPr>
            <p:spPr>
              <a:xfrm>
                <a:off x="8211712" y="2037146"/>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8211712" y="2116302"/>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8211712" y="2195458"/>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6"/>
              <p:cNvSpPr/>
              <p:nvPr/>
            </p:nvSpPr>
            <p:spPr>
              <a:xfrm>
                <a:off x="8211712" y="2274614"/>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6"/>
              <p:cNvSpPr/>
              <p:nvPr/>
            </p:nvSpPr>
            <p:spPr>
              <a:xfrm>
                <a:off x="8211712" y="2353770"/>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8211712" y="2432927"/>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8211712" y="2512083"/>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6"/>
            <p:cNvGrpSpPr/>
            <p:nvPr/>
          </p:nvGrpSpPr>
          <p:grpSpPr>
            <a:xfrm>
              <a:off x="173907" y="4750539"/>
              <a:ext cx="291257" cy="287046"/>
              <a:chOff x="5456048" y="1794743"/>
              <a:chExt cx="178248" cy="175682"/>
            </a:xfrm>
          </p:grpSpPr>
          <p:sp>
            <p:nvSpPr>
              <p:cNvPr id="294" name="Google Shape;294;p6"/>
              <p:cNvSpPr/>
              <p:nvPr/>
            </p:nvSpPr>
            <p:spPr>
              <a:xfrm>
                <a:off x="5456048" y="1794743"/>
                <a:ext cx="178248" cy="175682"/>
              </a:xfrm>
              <a:custGeom>
                <a:rect b="b" l="l" r="r" t="t"/>
                <a:pathLst>
                  <a:path extrusionOk="0" h="1780" w="1806">
                    <a:moveTo>
                      <a:pt x="277" y="0"/>
                    </a:moveTo>
                    <a:lnTo>
                      <a:pt x="1" y="276"/>
                    </a:lnTo>
                    <a:lnTo>
                      <a:pt x="1530" y="1780"/>
                    </a:lnTo>
                    <a:lnTo>
                      <a:pt x="1805" y="1504"/>
                    </a:lnTo>
                    <a:lnTo>
                      <a:pt x="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6"/>
              <p:cNvSpPr/>
              <p:nvPr/>
            </p:nvSpPr>
            <p:spPr>
              <a:xfrm>
                <a:off x="5456048" y="1794743"/>
                <a:ext cx="178248" cy="175682"/>
              </a:xfrm>
              <a:custGeom>
                <a:rect b="b" l="l" r="r" t="t"/>
                <a:pathLst>
                  <a:path extrusionOk="0" h="1780" w="1806">
                    <a:moveTo>
                      <a:pt x="1505" y="0"/>
                    </a:moveTo>
                    <a:lnTo>
                      <a:pt x="1" y="1504"/>
                    </a:lnTo>
                    <a:lnTo>
                      <a:pt x="302" y="1780"/>
                    </a:lnTo>
                    <a:lnTo>
                      <a:pt x="1805" y="276"/>
                    </a:lnTo>
                    <a:lnTo>
                      <a:pt x="1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 name="Google Shape;296;p6"/>
            <p:cNvSpPr/>
            <p:nvPr/>
          </p:nvSpPr>
          <p:spPr>
            <a:xfrm rot="-123321">
              <a:off x="144300" y="113150"/>
              <a:ext cx="1018402" cy="166548"/>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6"/>
            <p:cNvSpPr/>
            <p:nvPr/>
          </p:nvSpPr>
          <p:spPr>
            <a:xfrm>
              <a:off x="8639763" y="92498"/>
              <a:ext cx="207956" cy="207857"/>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8" name="Shape 298"/>
        <p:cNvGrpSpPr/>
        <p:nvPr/>
      </p:nvGrpSpPr>
      <p:grpSpPr>
        <a:xfrm>
          <a:off x="0" y="0"/>
          <a:ext cx="0" cy="0"/>
          <a:chOff x="0" y="0"/>
          <a:chExt cx="0" cy="0"/>
        </a:xfrm>
      </p:grpSpPr>
      <p:grpSp>
        <p:nvGrpSpPr>
          <p:cNvPr id="299" name="Google Shape;299;p7"/>
          <p:cNvGrpSpPr/>
          <p:nvPr/>
        </p:nvGrpSpPr>
        <p:grpSpPr>
          <a:xfrm flipH="1">
            <a:off x="0" y="-161849"/>
            <a:ext cx="9144000" cy="5467198"/>
            <a:chOff x="0" y="-171451"/>
            <a:chExt cx="9144000" cy="5467198"/>
          </a:xfrm>
        </p:grpSpPr>
        <p:grpSp>
          <p:nvGrpSpPr>
            <p:cNvPr id="300" name="Google Shape;300;p7"/>
            <p:cNvGrpSpPr/>
            <p:nvPr/>
          </p:nvGrpSpPr>
          <p:grpSpPr>
            <a:xfrm>
              <a:off x="0" y="135850"/>
              <a:ext cx="9144000" cy="4654700"/>
              <a:chOff x="12075" y="212050"/>
              <a:chExt cx="9144000" cy="4654700"/>
            </a:xfrm>
          </p:grpSpPr>
          <p:grpSp>
            <p:nvGrpSpPr>
              <p:cNvPr id="301" name="Google Shape;301;p7"/>
              <p:cNvGrpSpPr/>
              <p:nvPr/>
            </p:nvGrpSpPr>
            <p:grpSpPr>
              <a:xfrm>
                <a:off x="12075" y="212050"/>
                <a:ext cx="9144000" cy="1396425"/>
                <a:chOff x="12075" y="212050"/>
                <a:chExt cx="9144000" cy="1396425"/>
              </a:xfrm>
            </p:grpSpPr>
            <p:cxnSp>
              <p:nvCxnSpPr>
                <p:cNvPr id="302" name="Google Shape;302;p7"/>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03" name="Google Shape;303;p7"/>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04" name="Google Shape;304;p7"/>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05" name="Google Shape;305;p7"/>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06" name="Google Shape;306;p7"/>
              <p:cNvGrpSpPr/>
              <p:nvPr/>
            </p:nvGrpSpPr>
            <p:grpSpPr>
              <a:xfrm>
                <a:off x="12075" y="2073925"/>
                <a:ext cx="9144000" cy="1396425"/>
                <a:chOff x="12075" y="212050"/>
                <a:chExt cx="9144000" cy="1396425"/>
              </a:xfrm>
            </p:grpSpPr>
            <p:cxnSp>
              <p:nvCxnSpPr>
                <p:cNvPr id="307" name="Google Shape;307;p7"/>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08" name="Google Shape;308;p7"/>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09" name="Google Shape;309;p7"/>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10" name="Google Shape;310;p7"/>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11" name="Google Shape;311;p7"/>
              <p:cNvGrpSpPr/>
              <p:nvPr/>
            </p:nvGrpSpPr>
            <p:grpSpPr>
              <a:xfrm>
                <a:off x="12075" y="3935800"/>
                <a:ext cx="9144000" cy="930950"/>
                <a:chOff x="12075" y="212050"/>
                <a:chExt cx="9144000" cy="930950"/>
              </a:xfrm>
            </p:grpSpPr>
            <p:cxnSp>
              <p:nvCxnSpPr>
                <p:cNvPr id="312" name="Google Shape;312;p7"/>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13" name="Google Shape;313;p7"/>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14" name="Google Shape;314;p7"/>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315" name="Google Shape;315;p7"/>
            <p:cNvGrpSpPr/>
            <p:nvPr/>
          </p:nvGrpSpPr>
          <p:grpSpPr>
            <a:xfrm>
              <a:off x="213575" y="-171451"/>
              <a:ext cx="8855100" cy="5467198"/>
              <a:chOff x="213575" y="-171451"/>
              <a:chExt cx="8855100" cy="5467198"/>
            </a:xfrm>
          </p:grpSpPr>
          <p:grpSp>
            <p:nvGrpSpPr>
              <p:cNvPr id="316" name="Google Shape;316;p7"/>
              <p:cNvGrpSpPr/>
              <p:nvPr/>
            </p:nvGrpSpPr>
            <p:grpSpPr>
              <a:xfrm rot="5400000">
                <a:off x="-192674" y="234798"/>
                <a:ext cx="5467198" cy="4654700"/>
                <a:chOff x="12075" y="444775"/>
                <a:chExt cx="9144000" cy="4654700"/>
              </a:xfrm>
            </p:grpSpPr>
            <p:grpSp>
              <p:nvGrpSpPr>
                <p:cNvPr id="317" name="Google Shape;317;p7"/>
                <p:cNvGrpSpPr/>
                <p:nvPr/>
              </p:nvGrpSpPr>
              <p:grpSpPr>
                <a:xfrm>
                  <a:off x="12075" y="444775"/>
                  <a:ext cx="9144000" cy="1396425"/>
                  <a:chOff x="12075" y="444775"/>
                  <a:chExt cx="9144000" cy="1396425"/>
                </a:xfrm>
              </p:grpSpPr>
              <p:cxnSp>
                <p:nvCxnSpPr>
                  <p:cNvPr id="318" name="Google Shape;318;p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19" name="Google Shape;319;p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20" name="Google Shape;320;p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21" name="Google Shape;321;p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22" name="Google Shape;322;p7"/>
                <p:cNvGrpSpPr/>
                <p:nvPr/>
              </p:nvGrpSpPr>
              <p:grpSpPr>
                <a:xfrm>
                  <a:off x="12075" y="2306650"/>
                  <a:ext cx="9144000" cy="1396425"/>
                  <a:chOff x="12075" y="444775"/>
                  <a:chExt cx="9144000" cy="1396425"/>
                </a:xfrm>
              </p:grpSpPr>
              <p:cxnSp>
                <p:nvCxnSpPr>
                  <p:cNvPr id="323" name="Google Shape;323;p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24" name="Google Shape;324;p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25" name="Google Shape;325;p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26" name="Google Shape;326;p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27" name="Google Shape;327;p7"/>
                <p:cNvGrpSpPr/>
                <p:nvPr/>
              </p:nvGrpSpPr>
              <p:grpSpPr>
                <a:xfrm>
                  <a:off x="12075" y="4168525"/>
                  <a:ext cx="9144000" cy="930950"/>
                  <a:chOff x="12075" y="444775"/>
                  <a:chExt cx="9144000" cy="930950"/>
                </a:xfrm>
              </p:grpSpPr>
              <p:cxnSp>
                <p:nvCxnSpPr>
                  <p:cNvPr id="328" name="Google Shape;328;p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29" name="Google Shape;329;p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30" name="Google Shape;330;p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331" name="Google Shape;331;p7"/>
              <p:cNvGrpSpPr/>
              <p:nvPr/>
            </p:nvGrpSpPr>
            <p:grpSpPr>
              <a:xfrm rot="5400000">
                <a:off x="4473201" y="700273"/>
                <a:ext cx="5467198" cy="3723750"/>
                <a:chOff x="12075" y="1375725"/>
                <a:chExt cx="9144000" cy="3723750"/>
              </a:xfrm>
            </p:grpSpPr>
            <p:grpSp>
              <p:nvGrpSpPr>
                <p:cNvPr id="332" name="Google Shape;332;p7"/>
                <p:cNvGrpSpPr/>
                <p:nvPr/>
              </p:nvGrpSpPr>
              <p:grpSpPr>
                <a:xfrm>
                  <a:off x="12075" y="1375725"/>
                  <a:ext cx="9144000" cy="465475"/>
                  <a:chOff x="12075" y="1375725"/>
                  <a:chExt cx="9144000" cy="465475"/>
                </a:xfrm>
              </p:grpSpPr>
              <p:cxnSp>
                <p:nvCxnSpPr>
                  <p:cNvPr id="333" name="Google Shape;333;p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34" name="Google Shape;334;p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35" name="Google Shape;335;p7"/>
                <p:cNvGrpSpPr/>
                <p:nvPr/>
              </p:nvGrpSpPr>
              <p:grpSpPr>
                <a:xfrm>
                  <a:off x="12075" y="2306650"/>
                  <a:ext cx="9144000" cy="1396425"/>
                  <a:chOff x="12075" y="444775"/>
                  <a:chExt cx="9144000" cy="1396425"/>
                </a:xfrm>
              </p:grpSpPr>
              <p:cxnSp>
                <p:nvCxnSpPr>
                  <p:cNvPr id="336" name="Google Shape;336;p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37" name="Google Shape;337;p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38" name="Google Shape;338;p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39" name="Google Shape;339;p7"/>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40" name="Google Shape;340;p7"/>
                <p:cNvGrpSpPr/>
                <p:nvPr/>
              </p:nvGrpSpPr>
              <p:grpSpPr>
                <a:xfrm>
                  <a:off x="12075" y="4168525"/>
                  <a:ext cx="9144000" cy="930950"/>
                  <a:chOff x="12075" y="444775"/>
                  <a:chExt cx="9144000" cy="930950"/>
                </a:xfrm>
              </p:grpSpPr>
              <p:cxnSp>
                <p:nvCxnSpPr>
                  <p:cNvPr id="341" name="Google Shape;341;p7"/>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42" name="Google Shape;342;p7"/>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43" name="Google Shape;343;p7"/>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sp>
        <p:nvSpPr>
          <p:cNvPr id="344" name="Google Shape;344;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5" name="Google Shape;345;p7"/>
          <p:cNvSpPr txBox="1"/>
          <p:nvPr>
            <p:ph idx="1" type="subTitle"/>
          </p:nvPr>
        </p:nvSpPr>
        <p:spPr>
          <a:xfrm>
            <a:off x="720000" y="1700300"/>
            <a:ext cx="3916800" cy="2298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346" name="Google Shape;346;p7"/>
          <p:cNvGrpSpPr/>
          <p:nvPr/>
        </p:nvGrpSpPr>
        <p:grpSpPr>
          <a:xfrm>
            <a:off x="-7" y="167200"/>
            <a:ext cx="8952587" cy="4867172"/>
            <a:chOff x="-7" y="167200"/>
            <a:chExt cx="8952587" cy="4867172"/>
          </a:xfrm>
        </p:grpSpPr>
        <p:grpSp>
          <p:nvGrpSpPr>
            <p:cNvPr id="347" name="Google Shape;347;p7"/>
            <p:cNvGrpSpPr/>
            <p:nvPr/>
          </p:nvGrpSpPr>
          <p:grpSpPr>
            <a:xfrm>
              <a:off x="-7" y="167200"/>
              <a:ext cx="1266969" cy="226225"/>
              <a:chOff x="-7" y="167200"/>
              <a:chExt cx="1266969" cy="226225"/>
            </a:xfrm>
          </p:grpSpPr>
          <p:sp>
            <p:nvSpPr>
              <p:cNvPr id="348" name="Google Shape;348;p7"/>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7"/>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7"/>
            <p:cNvGrpSpPr/>
            <p:nvPr/>
          </p:nvGrpSpPr>
          <p:grpSpPr>
            <a:xfrm>
              <a:off x="7519182" y="4467918"/>
              <a:ext cx="1433398" cy="566454"/>
              <a:chOff x="7519182" y="4467918"/>
              <a:chExt cx="1433398" cy="566454"/>
            </a:xfrm>
          </p:grpSpPr>
          <p:sp>
            <p:nvSpPr>
              <p:cNvPr id="351" name="Google Shape;351;p7"/>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7"/>
              <p:cNvSpPr/>
              <p:nvPr/>
            </p:nvSpPr>
            <p:spPr>
              <a:xfrm>
                <a:off x="7519182" y="4467918"/>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3" name="Shape 353"/>
        <p:cNvGrpSpPr/>
        <p:nvPr/>
      </p:nvGrpSpPr>
      <p:grpSpPr>
        <a:xfrm>
          <a:off x="0" y="0"/>
          <a:ext cx="0" cy="0"/>
          <a:chOff x="0" y="0"/>
          <a:chExt cx="0" cy="0"/>
        </a:xfrm>
      </p:grpSpPr>
      <p:grpSp>
        <p:nvGrpSpPr>
          <p:cNvPr id="354" name="Google Shape;354;p8"/>
          <p:cNvGrpSpPr/>
          <p:nvPr/>
        </p:nvGrpSpPr>
        <p:grpSpPr>
          <a:xfrm flipH="1">
            <a:off x="0" y="-161849"/>
            <a:ext cx="9144000" cy="5467198"/>
            <a:chOff x="0" y="-171451"/>
            <a:chExt cx="9144000" cy="5467198"/>
          </a:xfrm>
        </p:grpSpPr>
        <p:grpSp>
          <p:nvGrpSpPr>
            <p:cNvPr id="355" name="Google Shape;355;p8"/>
            <p:cNvGrpSpPr/>
            <p:nvPr/>
          </p:nvGrpSpPr>
          <p:grpSpPr>
            <a:xfrm>
              <a:off x="0" y="135850"/>
              <a:ext cx="9144000" cy="4654700"/>
              <a:chOff x="12075" y="212050"/>
              <a:chExt cx="9144000" cy="4654700"/>
            </a:xfrm>
          </p:grpSpPr>
          <p:grpSp>
            <p:nvGrpSpPr>
              <p:cNvPr id="356" name="Google Shape;356;p8"/>
              <p:cNvGrpSpPr/>
              <p:nvPr/>
            </p:nvGrpSpPr>
            <p:grpSpPr>
              <a:xfrm>
                <a:off x="12075" y="212050"/>
                <a:ext cx="9144000" cy="1396425"/>
                <a:chOff x="12075" y="212050"/>
                <a:chExt cx="9144000" cy="1396425"/>
              </a:xfrm>
            </p:grpSpPr>
            <p:cxnSp>
              <p:nvCxnSpPr>
                <p:cNvPr id="357" name="Google Shape;357;p8"/>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58" name="Google Shape;358;p8"/>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59" name="Google Shape;359;p8"/>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60" name="Google Shape;360;p8"/>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61" name="Google Shape;361;p8"/>
              <p:cNvGrpSpPr/>
              <p:nvPr/>
            </p:nvGrpSpPr>
            <p:grpSpPr>
              <a:xfrm>
                <a:off x="12075" y="2073925"/>
                <a:ext cx="9144000" cy="1396425"/>
                <a:chOff x="12075" y="212050"/>
                <a:chExt cx="9144000" cy="1396425"/>
              </a:xfrm>
            </p:grpSpPr>
            <p:cxnSp>
              <p:nvCxnSpPr>
                <p:cNvPr id="362" name="Google Shape;362;p8"/>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63" name="Google Shape;363;p8"/>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64" name="Google Shape;364;p8"/>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65" name="Google Shape;365;p8"/>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66" name="Google Shape;366;p8"/>
              <p:cNvGrpSpPr/>
              <p:nvPr/>
            </p:nvGrpSpPr>
            <p:grpSpPr>
              <a:xfrm>
                <a:off x="12075" y="3935800"/>
                <a:ext cx="9144000" cy="930950"/>
                <a:chOff x="12075" y="212050"/>
                <a:chExt cx="9144000" cy="930950"/>
              </a:xfrm>
            </p:grpSpPr>
            <p:cxnSp>
              <p:nvCxnSpPr>
                <p:cNvPr id="367" name="Google Shape;367;p8"/>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68" name="Google Shape;368;p8"/>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69" name="Google Shape;369;p8"/>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370" name="Google Shape;370;p8"/>
            <p:cNvGrpSpPr/>
            <p:nvPr/>
          </p:nvGrpSpPr>
          <p:grpSpPr>
            <a:xfrm>
              <a:off x="213575" y="-171451"/>
              <a:ext cx="8855100" cy="5467198"/>
              <a:chOff x="213575" y="-171451"/>
              <a:chExt cx="8855100" cy="5467198"/>
            </a:xfrm>
          </p:grpSpPr>
          <p:grpSp>
            <p:nvGrpSpPr>
              <p:cNvPr id="371" name="Google Shape;371;p8"/>
              <p:cNvGrpSpPr/>
              <p:nvPr/>
            </p:nvGrpSpPr>
            <p:grpSpPr>
              <a:xfrm rot="5400000">
                <a:off x="-192674" y="234798"/>
                <a:ext cx="5467198" cy="4654700"/>
                <a:chOff x="12075" y="444775"/>
                <a:chExt cx="9144000" cy="4654700"/>
              </a:xfrm>
            </p:grpSpPr>
            <p:grpSp>
              <p:nvGrpSpPr>
                <p:cNvPr id="372" name="Google Shape;372;p8"/>
                <p:cNvGrpSpPr/>
                <p:nvPr/>
              </p:nvGrpSpPr>
              <p:grpSpPr>
                <a:xfrm>
                  <a:off x="12075" y="444775"/>
                  <a:ext cx="9144000" cy="1396425"/>
                  <a:chOff x="12075" y="444775"/>
                  <a:chExt cx="9144000" cy="1396425"/>
                </a:xfrm>
              </p:grpSpPr>
              <p:cxnSp>
                <p:nvCxnSpPr>
                  <p:cNvPr id="373" name="Google Shape;373;p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74" name="Google Shape;374;p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75" name="Google Shape;375;p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76" name="Google Shape;376;p8"/>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77" name="Google Shape;377;p8"/>
                <p:cNvGrpSpPr/>
                <p:nvPr/>
              </p:nvGrpSpPr>
              <p:grpSpPr>
                <a:xfrm>
                  <a:off x="12075" y="2306650"/>
                  <a:ext cx="9144000" cy="1396425"/>
                  <a:chOff x="12075" y="444775"/>
                  <a:chExt cx="9144000" cy="1396425"/>
                </a:xfrm>
              </p:grpSpPr>
              <p:cxnSp>
                <p:nvCxnSpPr>
                  <p:cNvPr id="378" name="Google Shape;378;p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79" name="Google Shape;379;p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80" name="Google Shape;380;p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81" name="Google Shape;381;p8"/>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82" name="Google Shape;382;p8"/>
                <p:cNvGrpSpPr/>
                <p:nvPr/>
              </p:nvGrpSpPr>
              <p:grpSpPr>
                <a:xfrm>
                  <a:off x="12075" y="4168525"/>
                  <a:ext cx="9144000" cy="930950"/>
                  <a:chOff x="12075" y="444775"/>
                  <a:chExt cx="9144000" cy="930950"/>
                </a:xfrm>
              </p:grpSpPr>
              <p:cxnSp>
                <p:nvCxnSpPr>
                  <p:cNvPr id="383" name="Google Shape;383;p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84" name="Google Shape;384;p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85" name="Google Shape;385;p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386" name="Google Shape;386;p8"/>
              <p:cNvGrpSpPr/>
              <p:nvPr/>
            </p:nvGrpSpPr>
            <p:grpSpPr>
              <a:xfrm rot="5400000">
                <a:off x="4473201" y="700273"/>
                <a:ext cx="5467198" cy="3723750"/>
                <a:chOff x="12075" y="1375725"/>
                <a:chExt cx="9144000" cy="3723750"/>
              </a:xfrm>
            </p:grpSpPr>
            <p:grpSp>
              <p:nvGrpSpPr>
                <p:cNvPr id="387" name="Google Shape;387;p8"/>
                <p:cNvGrpSpPr/>
                <p:nvPr/>
              </p:nvGrpSpPr>
              <p:grpSpPr>
                <a:xfrm>
                  <a:off x="12075" y="1375725"/>
                  <a:ext cx="9144000" cy="465475"/>
                  <a:chOff x="12075" y="1375725"/>
                  <a:chExt cx="9144000" cy="465475"/>
                </a:xfrm>
              </p:grpSpPr>
              <p:cxnSp>
                <p:nvCxnSpPr>
                  <p:cNvPr id="388" name="Google Shape;388;p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89" name="Google Shape;389;p8"/>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90" name="Google Shape;390;p8"/>
                <p:cNvGrpSpPr/>
                <p:nvPr/>
              </p:nvGrpSpPr>
              <p:grpSpPr>
                <a:xfrm>
                  <a:off x="12075" y="2306650"/>
                  <a:ext cx="9144000" cy="1396425"/>
                  <a:chOff x="12075" y="444775"/>
                  <a:chExt cx="9144000" cy="1396425"/>
                </a:xfrm>
              </p:grpSpPr>
              <p:cxnSp>
                <p:nvCxnSpPr>
                  <p:cNvPr id="391" name="Google Shape;391;p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92" name="Google Shape;392;p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93" name="Google Shape;393;p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94" name="Google Shape;394;p8"/>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395" name="Google Shape;395;p8"/>
                <p:cNvGrpSpPr/>
                <p:nvPr/>
              </p:nvGrpSpPr>
              <p:grpSpPr>
                <a:xfrm>
                  <a:off x="12075" y="4168525"/>
                  <a:ext cx="9144000" cy="930950"/>
                  <a:chOff x="12075" y="444775"/>
                  <a:chExt cx="9144000" cy="930950"/>
                </a:xfrm>
              </p:grpSpPr>
              <p:cxnSp>
                <p:nvCxnSpPr>
                  <p:cNvPr id="396" name="Google Shape;396;p8"/>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97" name="Google Shape;397;p8"/>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398" name="Google Shape;398;p8"/>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399" name="Google Shape;399;p8"/>
          <p:cNvGrpSpPr/>
          <p:nvPr/>
        </p:nvGrpSpPr>
        <p:grpSpPr>
          <a:xfrm>
            <a:off x="-7" y="167200"/>
            <a:ext cx="8952587" cy="4867172"/>
            <a:chOff x="-7" y="167200"/>
            <a:chExt cx="8952587" cy="4867172"/>
          </a:xfrm>
        </p:grpSpPr>
        <p:grpSp>
          <p:nvGrpSpPr>
            <p:cNvPr id="400" name="Google Shape;400;p8"/>
            <p:cNvGrpSpPr/>
            <p:nvPr/>
          </p:nvGrpSpPr>
          <p:grpSpPr>
            <a:xfrm>
              <a:off x="-7" y="167200"/>
              <a:ext cx="1266969" cy="226225"/>
              <a:chOff x="-7" y="167200"/>
              <a:chExt cx="1266969" cy="226225"/>
            </a:xfrm>
          </p:grpSpPr>
          <p:sp>
            <p:nvSpPr>
              <p:cNvPr id="401" name="Google Shape;401;p8"/>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8"/>
            <p:cNvGrpSpPr/>
            <p:nvPr/>
          </p:nvGrpSpPr>
          <p:grpSpPr>
            <a:xfrm>
              <a:off x="7519182" y="4467918"/>
              <a:ext cx="1433398" cy="566454"/>
              <a:chOff x="7519182" y="4467918"/>
              <a:chExt cx="1433398" cy="566454"/>
            </a:xfrm>
          </p:grpSpPr>
          <p:sp>
            <p:nvSpPr>
              <p:cNvPr id="404" name="Google Shape;404;p8"/>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a:off x="7519182" y="4467918"/>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6" name="Google Shape;406;p8"/>
          <p:cNvSpPr txBox="1"/>
          <p:nvPr>
            <p:ph type="title"/>
          </p:nvPr>
        </p:nvSpPr>
        <p:spPr>
          <a:xfrm>
            <a:off x="1495650" y="1007925"/>
            <a:ext cx="6152700" cy="98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7" name="Shape 407"/>
        <p:cNvGrpSpPr/>
        <p:nvPr/>
      </p:nvGrpSpPr>
      <p:grpSpPr>
        <a:xfrm>
          <a:off x="0" y="0"/>
          <a:ext cx="0" cy="0"/>
          <a:chOff x="0" y="0"/>
          <a:chExt cx="0" cy="0"/>
        </a:xfrm>
      </p:grpSpPr>
      <p:grpSp>
        <p:nvGrpSpPr>
          <p:cNvPr id="408" name="Google Shape;408;p9"/>
          <p:cNvGrpSpPr/>
          <p:nvPr/>
        </p:nvGrpSpPr>
        <p:grpSpPr>
          <a:xfrm flipH="1">
            <a:off x="0" y="-161849"/>
            <a:ext cx="9144000" cy="5467198"/>
            <a:chOff x="0" y="-171451"/>
            <a:chExt cx="9144000" cy="5467198"/>
          </a:xfrm>
        </p:grpSpPr>
        <p:grpSp>
          <p:nvGrpSpPr>
            <p:cNvPr id="409" name="Google Shape;409;p9"/>
            <p:cNvGrpSpPr/>
            <p:nvPr/>
          </p:nvGrpSpPr>
          <p:grpSpPr>
            <a:xfrm>
              <a:off x="0" y="135850"/>
              <a:ext cx="9144000" cy="4654700"/>
              <a:chOff x="12075" y="212050"/>
              <a:chExt cx="9144000" cy="4654700"/>
            </a:xfrm>
          </p:grpSpPr>
          <p:grpSp>
            <p:nvGrpSpPr>
              <p:cNvPr id="410" name="Google Shape;410;p9"/>
              <p:cNvGrpSpPr/>
              <p:nvPr/>
            </p:nvGrpSpPr>
            <p:grpSpPr>
              <a:xfrm>
                <a:off x="12075" y="212050"/>
                <a:ext cx="9144000" cy="1396425"/>
                <a:chOff x="12075" y="212050"/>
                <a:chExt cx="9144000" cy="1396425"/>
              </a:xfrm>
            </p:grpSpPr>
            <p:cxnSp>
              <p:nvCxnSpPr>
                <p:cNvPr id="411" name="Google Shape;411;p9"/>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12" name="Google Shape;412;p9"/>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13" name="Google Shape;413;p9"/>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14" name="Google Shape;414;p9"/>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15" name="Google Shape;415;p9"/>
              <p:cNvGrpSpPr/>
              <p:nvPr/>
            </p:nvGrpSpPr>
            <p:grpSpPr>
              <a:xfrm>
                <a:off x="12075" y="2073925"/>
                <a:ext cx="9144000" cy="1396425"/>
                <a:chOff x="12075" y="212050"/>
                <a:chExt cx="9144000" cy="1396425"/>
              </a:xfrm>
            </p:grpSpPr>
            <p:cxnSp>
              <p:nvCxnSpPr>
                <p:cNvPr id="416" name="Google Shape;416;p9"/>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17" name="Google Shape;417;p9"/>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18" name="Google Shape;418;p9"/>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19" name="Google Shape;419;p9"/>
                <p:cNvCxnSpPr/>
                <p:nvPr/>
              </p:nvCxnSpPr>
              <p:spPr>
                <a:xfrm>
                  <a:off x="12075" y="1608475"/>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20" name="Google Shape;420;p9"/>
              <p:cNvGrpSpPr/>
              <p:nvPr/>
            </p:nvGrpSpPr>
            <p:grpSpPr>
              <a:xfrm>
                <a:off x="12075" y="3935800"/>
                <a:ext cx="9144000" cy="930950"/>
                <a:chOff x="12075" y="212050"/>
                <a:chExt cx="9144000" cy="930950"/>
              </a:xfrm>
            </p:grpSpPr>
            <p:cxnSp>
              <p:nvCxnSpPr>
                <p:cNvPr id="421" name="Google Shape;421;p9"/>
                <p:cNvCxnSpPr/>
                <p:nvPr/>
              </p:nvCxnSpPr>
              <p:spPr>
                <a:xfrm>
                  <a:off x="12075" y="2120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22" name="Google Shape;422;p9"/>
                <p:cNvCxnSpPr/>
                <p:nvPr/>
              </p:nvCxnSpPr>
              <p:spPr>
                <a:xfrm>
                  <a:off x="12075" y="6775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23" name="Google Shape;423;p9"/>
                <p:cNvCxnSpPr/>
                <p:nvPr/>
              </p:nvCxnSpPr>
              <p:spPr>
                <a:xfrm>
                  <a:off x="12075" y="1143000"/>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424" name="Google Shape;424;p9"/>
            <p:cNvGrpSpPr/>
            <p:nvPr/>
          </p:nvGrpSpPr>
          <p:grpSpPr>
            <a:xfrm>
              <a:off x="213575" y="-171451"/>
              <a:ext cx="8855100" cy="5467198"/>
              <a:chOff x="213575" y="-171451"/>
              <a:chExt cx="8855100" cy="5467198"/>
            </a:xfrm>
          </p:grpSpPr>
          <p:grpSp>
            <p:nvGrpSpPr>
              <p:cNvPr id="425" name="Google Shape;425;p9"/>
              <p:cNvGrpSpPr/>
              <p:nvPr/>
            </p:nvGrpSpPr>
            <p:grpSpPr>
              <a:xfrm rot="5400000">
                <a:off x="-192674" y="234798"/>
                <a:ext cx="5467198" cy="4654700"/>
                <a:chOff x="12075" y="444775"/>
                <a:chExt cx="9144000" cy="4654700"/>
              </a:xfrm>
            </p:grpSpPr>
            <p:grpSp>
              <p:nvGrpSpPr>
                <p:cNvPr id="426" name="Google Shape;426;p9"/>
                <p:cNvGrpSpPr/>
                <p:nvPr/>
              </p:nvGrpSpPr>
              <p:grpSpPr>
                <a:xfrm>
                  <a:off x="12075" y="444775"/>
                  <a:ext cx="9144000" cy="1396425"/>
                  <a:chOff x="12075" y="444775"/>
                  <a:chExt cx="9144000" cy="1396425"/>
                </a:xfrm>
              </p:grpSpPr>
              <p:cxnSp>
                <p:nvCxnSpPr>
                  <p:cNvPr id="427" name="Google Shape;427;p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28" name="Google Shape;428;p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29" name="Google Shape;429;p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30" name="Google Shape;430;p9"/>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31" name="Google Shape;431;p9"/>
                <p:cNvGrpSpPr/>
                <p:nvPr/>
              </p:nvGrpSpPr>
              <p:grpSpPr>
                <a:xfrm>
                  <a:off x="12075" y="2306650"/>
                  <a:ext cx="9144000" cy="1396425"/>
                  <a:chOff x="12075" y="444775"/>
                  <a:chExt cx="9144000" cy="1396425"/>
                </a:xfrm>
              </p:grpSpPr>
              <p:cxnSp>
                <p:nvCxnSpPr>
                  <p:cNvPr id="432" name="Google Shape;432;p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33" name="Google Shape;433;p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34" name="Google Shape;434;p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35" name="Google Shape;435;p9"/>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36" name="Google Shape;436;p9"/>
                <p:cNvGrpSpPr/>
                <p:nvPr/>
              </p:nvGrpSpPr>
              <p:grpSpPr>
                <a:xfrm>
                  <a:off x="12075" y="4168525"/>
                  <a:ext cx="9144000" cy="930950"/>
                  <a:chOff x="12075" y="444775"/>
                  <a:chExt cx="9144000" cy="930950"/>
                </a:xfrm>
              </p:grpSpPr>
              <p:cxnSp>
                <p:nvCxnSpPr>
                  <p:cNvPr id="437" name="Google Shape;437;p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38" name="Google Shape;438;p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39" name="Google Shape;439;p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nvGrpSpPr>
              <p:cNvPr id="440" name="Google Shape;440;p9"/>
              <p:cNvGrpSpPr/>
              <p:nvPr/>
            </p:nvGrpSpPr>
            <p:grpSpPr>
              <a:xfrm rot="5400000">
                <a:off x="4473201" y="700273"/>
                <a:ext cx="5467198" cy="3723750"/>
                <a:chOff x="12075" y="1375725"/>
                <a:chExt cx="9144000" cy="3723750"/>
              </a:xfrm>
            </p:grpSpPr>
            <p:grpSp>
              <p:nvGrpSpPr>
                <p:cNvPr id="441" name="Google Shape;441;p9"/>
                <p:cNvGrpSpPr/>
                <p:nvPr/>
              </p:nvGrpSpPr>
              <p:grpSpPr>
                <a:xfrm>
                  <a:off x="12075" y="1375725"/>
                  <a:ext cx="9144000" cy="465475"/>
                  <a:chOff x="12075" y="1375725"/>
                  <a:chExt cx="9144000" cy="465475"/>
                </a:xfrm>
              </p:grpSpPr>
              <p:cxnSp>
                <p:nvCxnSpPr>
                  <p:cNvPr id="442" name="Google Shape;442;p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43" name="Google Shape;443;p9"/>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44" name="Google Shape;444;p9"/>
                <p:cNvGrpSpPr/>
                <p:nvPr/>
              </p:nvGrpSpPr>
              <p:grpSpPr>
                <a:xfrm>
                  <a:off x="12075" y="2306650"/>
                  <a:ext cx="9144000" cy="1396425"/>
                  <a:chOff x="12075" y="444775"/>
                  <a:chExt cx="9144000" cy="1396425"/>
                </a:xfrm>
              </p:grpSpPr>
              <p:cxnSp>
                <p:nvCxnSpPr>
                  <p:cNvPr id="445" name="Google Shape;445;p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46" name="Google Shape;446;p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47" name="Google Shape;447;p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48" name="Google Shape;448;p9"/>
                  <p:cNvCxnSpPr/>
                  <p:nvPr/>
                </p:nvCxnSpPr>
                <p:spPr>
                  <a:xfrm>
                    <a:off x="12075" y="1841200"/>
                    <a:ext cx="9144000" cy="0"/>
                  </a:xfrm>
                  <a:prstGeom prst="straightConnector1">
                    <a:avLst/>
                  </a:prstGeom>
                  <a:noFill/>
                  <a:ln cap="flat" cmpd="sng" w="9525">
                    <a:solidFill>
                      <a:schemeClr val="accent4"/>
                    </a:solidFill>
                    <a:prstDash val="solid"/>
                    <a:round/>
                    <a:headEnd len="med" w="med" type="none"/>
                    <a:tailEnd len="med" w="med" type="none"/>
                  </a:ln>
                </p:spPr>
              </p:cxnSp>
            </p:grpSp>
            <p:grpSp>
              <p:nvGrpSpPr>
                <p:cNvPr id="449" name="Google Shape;449;p9"/>
                <p:cNvGrpSpPr/>
                <p:nvPr/>
              </p:nvGrpSpPr>
              <p:grpSpPr>
                <a:xfrm>
                  <a:off x="12075" y="4168525"/>
                  <a:ext cx="9144000" cy="930950"/>
                  <a:chOff x="12075" y="444775"/>
                  <a:chExt cx="9144000" cy="930950"/>
                </a:xfrm>
              </p:grpSpPr>
              <p:cxnSp>
                <p:nvCxnSpPr>
                  <p:cNvPr id="450" name="Google Shape;450;p9"/>
                  <p:cNvCxnSpPr/>
                  <p:nvPr/>
                </p:nvCxnSpPr>
                <p:spPr>
                  <a:xfrm>
                    <a:off x="12075" y="444775"/>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51" name="Google Shape;451;p9"/>
                  <p:cNvCxnSpPr/>
                  <p:nvPr/>
                </p:nvCxnSpPr>
                <p:spPr>
                  <a:xfrm>
                    <a:off x="12075" y="910250"/>
                    <a:ext cx="9144000" cy="0"/>
                  </a:xfrm>
                  <a:prstGeom prst="straightConnector1">
                    <a:avLst/>
                  </a:prstGeom>
                  <a:noFill/>
                  <a:ln cap="flat" cmpd="sng" w="9525">
                    <a:solidFill>
                      <a:schemeClr val="accent4"/>
                    </a:solidFill>
                    <a:prstDash val="solid"/>
                    <a:round/>
                    <a:headEnd len="med" w="med" type="none"/>
                    <a:tailEnd len="med" w="med" type="none"/>
                  </a:ln>
                </p:spPr>
              </p:cxnSp>
              <p:cxnSp>
                <p:nvCxnSpPr>
                  <p:cNvPr id="452" name="Google Shape;452;p9"/>
                  <p:cNvCxnSpPr/>
                  <p:nvPr/>
                </p:nvCxnSpPr>
                <p:spPr>
                  <a:xfrm>
                    <a:off x="12075" y="1375725"/>
                    <a:ext cx="9144000" cy="0"/>
                  </a:xfrm>
                  <a:prstGeom prst="straightConnector1">
                    <a:avLst/>
                  </a:prstGeom>
                  <a:noFill/>
                  <a:ln cap="flat" cmpd="sng" w="9525">
                    <a:solidFill>
                      <a:schemeClr val="accent4"/>
                    </a:solidFill>
                    <a:prstDash val="solid"/>
                    <a:round/>
                    <a:headEnd len="med" w="med" type="none"/>
                    <a:tailEnd len="med" w="med" type="none"/>
                  </a:ln>
                </p:spPr>
              </p:cxnSp>
            </p:grpSp>
          </p:grpSp>
        </p:grpSp>
      </p:grpSp>
      <p:grpSp>
        <p:nvGrpSpPr>
          <p:cNvPr id="453" name="Google Shape;453;p9"/>
          <p:cNvGrpSpPr/>
          <p:nvPr/>
        </p:nvGrpSpPr>
        <p:grpSpPr>
          <a:xfrm>
            <a:off x="-7" y="167200"/>
            <a:ext cx="8952587" cy="4867172"/>
            <a:chOff x="-7" y="167200"/>
            <a:chExt cx="8952587" cy="4867172"/>
          </a:xfrm>
        </p:grpSpPr>
        <p:grpSp>
          <p:nvGrpSpPr>
            <p:cNvPr id="454" name="Google Shape;454;p9"/>
            <p:cNvGrpSpPr/>
            <p:nvPr/>
          </p:nvGrpSpPr>
          <p:grpSpPr>
            <a:xfrm>
              <a:off x="-7" y="167200"/>
              <a:ext cx="1266969" cy="226225"/>
              <a:chOff x="-7" y="167200"/>
              <a:chExt cx="1266969" cy="226225"/>
            </a:xfrm>
          </p:grpSpPr>
          <p:sp>
            <p:nvSpPr>
              <p:cNvPr id="455" name="Google Shape;455;p9"/>
              <p:cNvSpPr/>
              <p:nvPr/>
            </p:nvSpPr>
            <p:spPr>
              <a:xfrm>
                <a:off x="-7" y="167200"/>
                <a:ext cx="1266969" cy="50339"/>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9"/>
              <p:cNvSpPr/>
              <p:nvPr/>
            </p:nvSpPr>
            <p:spPr>
              <a:xfrm>
                <a:off x="0" y="338072"/>
                <a:ext cx="698969" cy="55352"/>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9"/>
            <p:cNvGrpSpPr/>
            <p:nvPr/>
          </p:nvGrpSpPr>
          <p:grpSpPr>
            <a:xfrm>
              <a:off x="7519182" y="4467918"/>
              <a:ext cx="1433398" cy="566454"/>
              <a:chOff x="7519182" y="4467918"/>
              <a:chExt cx="1433398" cy="566454"/>
            </a:xfrm>
          </p:grpSpPr>
          <p:sp>
            <p:nvSpPr>
              <p:cNvPr id="458" name="Google Shape;458;p9"/>
              <p:cNvSpPr/>
              <p:nvPr/>
            </p:nvSpPr>
            <p:spPr>
              <a:xfrm>
                <a:off x="8561631" y="4643609"/>
                <a:ext cx="390949" cy="390763"/>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a:off x="7519182" y="4467918"/>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0" name="Google Shape;460;p9"/>
          <p:cNvSpPr txBox="1"/>
          <p:nvPr>
            <p:ph type="title"/>
          </p:nvPr>
        </p:nvSpPr>
        <p:spPr>
          <a:xfrm>
            <a:off x="901875" y="1621638"/>
            <a:ext cx="3496200" cy="95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500"/>
              <a:buNone/>
              <a:defRPr sz="7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61" name="Google Shape;461;p9"/>
          <p:cNvSpPr txBox="1"/>
          <p:nvPr>
            <p:ph idx="1" type="subTitle"/>
          </p:nvPr>
        </p:nvSpPr>
        <p:spPr>
          <a:xfrm>
            <a:off x="901875" y="2657562"/>
            <a:ext cx="3496200" cy="864300"/>
          </a:xfrm>
          <a:prstGeom prst="rect">
            <a:avLst/>
          </a:prstGeom>
          <a:solidFill>
            <a:schemeClr val="lt2"/>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2" name="Shape 462"/>
        <p:cNvGrpSpPr/>
        <p:nvPr/>
      </p:nvGrpSpPr>
      <p:grpSpPr>
        <a:xfrm>
          <a:off x="0" y="0"/>
          <a:ext cx="0" cy="0"/>
          <a:chOff x="0" y="0"/>
          <a:chExt cx="0" cy="0"/>
        </a:xfrm>
      </p:grpSpPr>
      <p:sp>
        <p:nvSpPr>
          <p:cNvPr id="463" name="Google Shape;463;p10"/>
          <p:cNvSpPr/>
          <p:nvPr>
            <p:ph idx="2" type="pic"/>
          </p:nvPr>
        </p:nvSpPr>
        <p:spPr>
          <a:xfrm>
            <a:off x="-25" y="-13725"/>
            <a:ext cx="9144000" cy="5157300"/>
          </a:xfrm>
          <a:prstGeom prst="rect">
            <a:avLst/>
          </a:prstGeom>
          <a:noFill/>
          <a:ln>
            <a:noFill/>
          </a:ln>
        </p:spPr>
      </p:sp>
      <p:sp>
        <p:nvSpPr>
          <p:cNvPr id="464" name="Google Shape;464;p10"/>
          <p:cNvSpPr txBox="1"/>
          <p:nvPr>
            <p:ph type="title"/>
          </p:nvPr>
        </p:nvSpPr>
        <p:spPr>
          <a:xfrm>
            <a:off x="5171025" y="3543300"/>
            <a:ext cx="3252900" cy="1043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Barlow Semi Condensed"/>
              <a:buNone/>
              <a:defRPr b="1" sz="3500">
                <a:solidFill>
                  <a:schemeClr val="dk1"/>
                </a:solidFill>
                <a:latin typeface="Barlow Semi Condensed"/>
                <a:ea typeface="Barlow Semi Condensed"/>
                <a:cs typeface="Barlow Semi Condensed"/>
                <a:sym typeface="Barlow Semi Condensed"/>
              </a:defRPr>
            </a:lvl1pPr>
            <a:lvl2pPr lvl="1" rtl="0" algn="ctr">
              <a:spcBef>
                <a:spcPts val="0"/>
              </a:spcBef>
              <a:spcAft>
                <a:spcPts val="0"/>
              </a:spcAft>
              <a:buClr>
                <a:schemeClr val="dk1"/>
              </a:buClr>
              <a:buSzPts val="3500"/>
              <a:buFont typeface="Barlow Semi Condensed"/>
              <a:buNone/>
              <a:defRPr b="1" sz="3500">
                <a:solidFill>
                  <a:schemeClr val="dk1"/>
                </a:solidFill>
                <a:latin typeface="Barlow Semi Condensed"/>
                <a:ea typeface="Barlow Semi Condensed"/>
                <a:cs typeface="Barlow Semi Condensed"/>
                <a:sym typeface="Barlow Semi Condensed"/>
              </a:defRPr>
            </a:lvl2pPr>
            <a:lvl3pPr lvl="2" rtl="0" algn="ctr">
              <a:spcBef>
                <a:spcPts val="0"/>
              </a:spcBef>
              <a:spcAft>
                <a:spcPts val="0"/>
              </a:spcAft>
              <a:buClr>
                <a:schemeClr val="dk1"/>
              </a:buClr>
              <a:buSzPts val="3500"/>
              <a:buFont typeface="Barlow Semi Condensed"/>
              <a:buNone/>
              <a:defRPr b="1" sz="3500">
                <a:solidFill>
                  <a:schemeClr val="dk1"/>
                </a:solidFill>
                <a:latin typeface="Barlow Semi Condensed"/>
                <a:ea typeface="Barlow Semi Condensed"/>
                <a:cs typeface="Barlow Semi Condensed"/>
                <a:sym typeface="Barlow Semi Condensed"/>
              </a:defRPr>
            </a:lvl3pPr>
            <a:lvl4pPr lvl="3" rtl="0" algn="ctr">
              <a:spcBef>
                <a:spcPts val="0"/>
              </a:spcBef>
              <a:spcAft>
                <a:spcPts val="0"/>
              </a:spcAft>
              <a:buClr>
                <a:schemeClr val="dk1"/>
              </a:buClr>
              <a:buSzPts val="3500"/>
              <a:buFont typeface="Barlow Semi Condensed"/>
              <a:buNone/>
              <a:defRPr b="1" sz="3500">
                <a:solidFill>
                  <a:schemeClr val="dk1"/>
                </a:solidFill>
                <a:latin typeface="Barlow Semi Condensed"/>
                <a:ea typeface="Barlow Semi Condensed"/>
                <a:cs typeface="Barlow Semi Condensed"/>
                <a:sym typeface="Barlow Semi Condensed"/>
              </a:defRPr>
            </a:lvl4pPr>
            <a:lvl5pPr lvl="4" rtl="0" algn="ctr">
              <a:spcBef>
                <a:spcPts val="0"/>
              </a:spcBef>
              <a:spcAft>
                <a:spcPts val="0"/>
              </a:spcAft>
              <a:buClr>
                <a:schemeClr val="dk1"/>
              </a:buClr>
              <a:buSzPts val="3500"/>
              <a:buFont typeface="Barlow Semi Condensed"/>
              <a:buNone/>
              <a:defRPr b="1" sz="3500">
                <a:solidFill>
                  <a:schemeClr val="dk1"/>
                </a:solidFill>
                <a:latin typeface="Barlow Semi Condensed"/>
                <a:ea typeface="Barlow Semi Condensed"/>
                <a:cs typeface="Barlow Semi Condensed"/>
                <a:sym typeface="Barlow Semi Condensed"/>
              </a:defRPr>
            </a:lvl5pPr>
            <a:lvl6pPr lvl="5" rtl="0" algn="ctr">
              <a:spcBef>
                <a:spcPts val="0"/>
              </a:spcBef>
              <a:spcAft>
                <a:spcPts val="0"/>
              </a:spcAft>
              <a:buClr>
                <a:schemeClr val="dk1"/>
              </a:buClr>
              <a:buSzPts val="3500"/>
              <a:buFont typeface="Barlow Semi Condensed"/>
              <a:buNone/>
              <a:defRPr b="1" sz="3500">
                <a:solidFill>
                  <a:schemeClr val="dk1"/>
                </a:solidFill>
                <a:latin typeface="Barlow Semi Condensed"/>
                <a:ea typeface="Barlow Semi Condensed"/>
                <a:cs typeface="Barlow Semi Condensed"/>
                <a:sym typeface="Barlow Semi Condensed"/>
              </a:defRPr>
            </a:lvl6pPr>
            <a:lvl7pPr lvl="6" rtl="0" algn="ctr">
              <a:spcBef>
                <a:spcPts val="0"/>
              </a:spcBef>
              <a:spcAft>
                <a:spcPts val="0"/>
              </a:spcAft>
              <a:buClr>
                <a:schemeClr val="dk1"/>
              </a:buClr>
              <a:buSzPts val="3500"/>
              <a:buFont typeface="Barlow Semi Condensed"/>
              <a:buNone/>
              <a:defRPr b="1" sz="3500">
                <a:solidFill>
                  <a:schemeClr val="dk1"/>
                </a:solidFill>
                <a:latin typeface="Barlow Semi Condensed"/>
                <a:ea typeface="Barlow Semi Condensed"/>
                <a:cs typeface="Barlow Semi Condensed"/>
                <a:sym typeface="Barlow Semi Condensed"/>
              </a:defRPr>
            </a:lvl7pPr>
            <a:lvl8pPr lvl="7" rtl="0" algn="ctr">
              <a:spcBef>
                <a:spcPts val="0"/>
              </a:spcBef>
              <a:spcAft>
                <a:spcPts val="0"/>
              </a:spcAft>
              <a:buClr>
                <a:schemeClr val="dk1"/>
              </a:buClr>
              <a:buSzPts val="3500"/>
              <a:buFont typeface="Barlow Semi Condensed"/>
              <a:buNone/>
              <a:defRPr b="1" sz="3500">
                <a:solidFill>
                  <a:schemeClr val="dk1"/>
                </a:solidFill>
                <a:latin typeface="Barlow Semi Condensed"/>
                <a:ea typeface="Barlow Semi Condensed"/>
                <a:cs typeface="Barlow Semi Condensed"/>
                <a:sym typeface="Barlow Semi Condensed"/>
              </a:defRPr>
            </a:lvl8pPr>
            <a:lvl9pPr lvl="8" rtl="0" algn="ctr">
              <a:spcBef>
                <a:spcPts val="0"/>
              </a:spcBef>
              <a:spcAft>
                <a:spcPts val="0"/>
              </a:spcAft>
              <a:buClr>
                <a:schemeClr val="dk1"/>
              </a:buClr>
              <a:buSzPts val="3500"/>
              <a:buFont typeface="Barlow Semi Condensed"/>
              <a:buNone/>
              <a:defRPr b="1" sz="3500">
                <a:solidFill>
                  <a:schemeClr val="dk1"/>
                </a:solidFill>
                <a:latin typeface="Barlow Semi Condensed"/>
                <a:ea typeface="Barlow Semi Condensed"/>
                <a:cs typeface="Barlow Semi Condensed"/>
                <a:sym typeface="Barlow Semi Condense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1pPr>
            <a:lvl2pPr indent="-317500" lvl="1" marL="9144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2pPr>
            <a:lvl3pPr indent="-317500" lvl="2" marL="13716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3pPr>
            <a:lvl4pPr indent="-317500" lvl="3" marL="18288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4pPr>
            <a:lvl5pPr indent="-317500" lvl="4" marL="22860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5pPr>
            <a:lvl6pPr indent="-317500" lvl="5" marL="27432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6pPr>
            <a:lvl7pPr indent="-317500" lvl="6" marL="32004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7pPr>
            <a:lvl8pPr indent="-317500" lvl="7" marL="36576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8pPr>
            <a:lvl9pPr indent="-317500" lvl="8" marL="4114800">
              <a:lnSpc>
                <a:spcPct val="115000"/>
              </a:lnSpc>
              <a:spcBef>
                <a:spcPts val="0"/>
              </a:spcBef>
              <a:spcAft>
                <a:spcPts val="0"/>
              </a:spcAft>
              <a:buClr>
                <a:schemeClr val="dk1"/>
              </a:buClr>
              <a:buSzPts val="1400"/>
              <a:buFont typeface="Titillium Web"/>
              <a:buChar char="■"/>
              <a:defRPr>
                <a:solidFill>
                  <a:schemeClr val="dk1"/>
                </a:solidFill>
                <a:latin typeface="Titillium Web"/>
                <a:ea typeface="Titillium Web"/>
                <a:cs typeface="Titillium Web"/>
                <a:sym typeface="Titillium Web"/>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06" name="Shape 1406"/>
        <p:cNvGrpSpPr/>
        <p:nvPr/>
      </p:nvGrpSpPr>
      <p:grpSpPr>
        <a:xfrm>
          <a:off x="0" y="0"/>
          <a:ext cx="0" cy="0"/>
          <a:chOff x="0" y="0"/>
          <a:chExt cx="0" cy="0"/>
        </a:xfrm>
      </p:grpSpPr>
      <p:sp>
        <p:nvSpPr>
          <p:cNvPr id="1407" name="Google Shape;1407;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408" name="Google Shape;1408;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1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h7ZBLfuamqOZH6uhTLWwg2RC19RRPmKksNBMoSJDEdU/copy" TargetMode="External"/><Relationship Id="rId5"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1.jpg"/><Relationship Id="rId4"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hyperlink" Target="https://www.freepik.com/free-vector/data-analysis-flat-set-isolated-icons-documents-people-with-various-graphs-linear-charts-vector-illustration_26766058.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vector/data-analysis-flat-set-isolated-icons-documents-people-with-various-graphs-linear-charts-vector-illustration_26766058.htm/?utm_source=slidesgo_template&amp;utm_medium=referral-link&amp;utm_campaign=sg_resources&amp;utm_content=freepik" TargetMode="External"/><Relationship Id="rId4" Type="http://schemas.openxmlformats.org/officeDocument/2006/relationships/hyperlink" Target="https://www.freepik.com/free-photo/co-working-people-working-together_23988358.htm/?utm_source=slidesgo_template&amp;utm_medium=referral-link&amp;utm_campaign=sg_resources&amp;utm_content=freepik" TargetMode="External"/><Relationship Id="rId9" Type="http://schemas.openxmlformats.org/officeDocument/2006/relationships/hyperlink" Target="https://www.freepik.com/free-photo/stats-concept-with-wood-blocks_13819872.htm/?utm_source=slidesgo_template&amp;utm_medium=referral-link&amp;utm_campaign=sg_resources&amp;utm_content=freepik" TargetMode="External"/><Relationship Id="rId5" Type="http://schemas.openxmlformats.org/officeDocument/2006/relationships/hyperlink" Target="https://www.freepik.com/free-photo/top-view-woman-working-bed_8989346.htm/?utm_source=slidesgo_template&amp;utm_medium=referral-link&amp;utm_campaign=sg_resources&amp;utm_content=freepik" TargetMode="External"/><Relationship Id="rId6" Type="http://schemas.openxmlformats.org/officeDocument/2006/relationships/hyperlink" Target="https://www.freepik.com/free-photo/top-view-frame-economy-charts_8175544.htm/?utm_source=slidesgo_template&amp;utm_medium=referral-link&amp;utm_campaign=sg_resources&amp;utm_content=freepik" TargetMode="External"/><Relationship Id="rId7" Type="http://schemas.openxmlformats.org/officeDocument/2006/relationships/hyperlink" Target="https://www.freepik.com/free-photo/chart-with-economy_8175584.htm/?utm_source=slidesgo_template&amp;utm_medium=referral-link&amp;utm_campaign=sg_resources&amp;utm_content=freepik" TargetMode="External"/><Relationship Id="rId8" Type="http://schemas.openxmlformats.org/officeDocument/2006/relationships/hyperlink" Target="https://www.freepik.com/free-photo/top-view-hand-taking-slice_25629306.htm/?utm_source=slidesgo_template&amp;utm_medium=referral-link&amp;utm_campaign=sg_resources&amp;utm_content=freepik" TargetMode="External"/><Relationship Id="rId10" Type="http://schemas.openxmlformats.org/officeDocument/2006/relationships/hyperlink" Target="https://www.freepik.com/free-photo/top-view-statistics-presentation-with-pie-chart_15858077.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 Id="rId3" Type="http://schemas.openxmlformats.org/officeDocument/2006/relationships/hyperlink" Target="https://fonts.google.com/specimen/Barlow+Semi+Condensed" TargetMode="External"/><Relationship Id="rId4" Type="http://schemas.openxmlformats.org/officeDocument/2006/relationships/hyperlink" Target="https://fonts.google.com/specimen/Titillium+Web"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2.png"/><Relationship Id="rId17" Type="http://schemas.openxmlformats.org/officeDocument/2006/relationships/image" Target="../media/image6.png"/><Relationship Id="rId16"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5" name="Shape 1415"/>
        <p:cNvGrpSpPr/>
        <p:nvPr/>
      </p:nvGrpSpPr>
      <p:grpSpPr>
        <a:xfrm>
          <a:off x="0" y="0"/>
          <a:ext cx="0" cy="0"/>
          <a:chOff x="0" y="0"/>
          <a:chExt cx="0" cy="0"/>
        </a:xfrm>
      </p:grpSpPr>
      <p:sp>
        <p:nvSpPr>
          <p:cNvPr id="1416" name="Google Shape;1416;p31"/>
          <p:cNvSpPr txBox="1"/>
          <p:nvPr>
            <p:ph type="ctrTitle"/>
          </p:nvPr>
        </p:nvSpPr>
        <p:spPr>
          <a:xfrm>
            <a:off x="713225" y="820500"/>
            <a:ext cx="4035600" cy="2749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000"/>
              <a:t>Statistics and Probability:</a:t>
            </a:r>
            <a:r>
              <a:rPr lang="en"/>
              <a:t> </a:t>
            </a:r>
            <a:r>
              <a:rPr lang="en" sz="3500"/>
              <a:t>Data Analysis and Interpretation - Math</a:t>
            </a:r>
            <a:endParaRPr sz="3500"/>
          </a:p>
        </p:txBody>
      </p:sp>
      <p:sp>
        <p:nvSpPr>
          <p:cNvPr id="1417" name="Google Shape;1417;p31"/>
          <p:cNvSpPr txBox="1"/>
          <p:nvPr>
            <p:ph idx="1" type="subTitle"/>
          </p:nvPr>
        </p:nvSpPr>
        <p:spPr>
          <a:xfrm>
            <a:off x="713225" y="3808525"/>
            <a:ext cx="4035600" cy="33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1418" name="Google Shape;1418;p31"/>
          <p:cNvGrpSpPr/>
          <p:nvPr/>
        </p:nvGrpSpPr>
        <p:grpSpPr>
          <a:xfrm>
            <a:off x="5235950" y="1048200"/>
            <a:ext cx="3285066" cy="3286950"/>
            <a:chOff x="5235950" y="859675"/>
            <a:chExt cx="3285066" cy="3286950"/>
          </a:xfrm>
        </p:grpSpPr>
        <p:sp>
          <p:nvSpPr>
            <p:cNvPr id="1419" name="Google Shape;1419;p31"/>
            <p:cNvSpPr/>
            <p:nvPr/>
          </p:nvSpPr>
          <p:spPr>
            <a:xfrm>
              <a:off x="5478353" y="2905396"/>
              <a:ext cx="2070476" cy="1119822"/>
            </a:xfrm>
            <a:custGeom>
              <a:rect b="b" l="l" r="r" t="t"/>
              <a:pathLst>
                <a:path extrusionOk="0" h="11346" w="20978">
                  <a:moveTo>
                    <a:pt x="3108" y="1"/>
                  </a:moveTo>
                  <a:lnTo>
                    <a:pt x="0" y="903"/>
                  </a:lnTo>
                  <a:cubicBezTo>
                    <a:pt x="1821" y="7235"/>
                    <a:pt x="7589" y="11346"/>
                    <a:pt x="13861" y="11346"/>
                  </a:cubicBezTo>
                  <a:cubicBezTo>
                    <a:pt x="15185" y="11346"/>
                    <a:pt x="16533" y="11162"/>
                    <a:pt x="17870" y="10778"/>
                  </a:cubicBezTo>
                  <a:cubicBezTo>
                    <a:pt x="18973" y="10477"/>
                    <a:pt x="20026" y="10026"/>
                    <a:pt x="20978" y="9474"/>
                  </a:cubicBezTo>
                  <a:lnTo>
                    <a:pt x="19399" y="6667"/>
                  </a:lnTo>
                  <a:cubicBezTo>
                    <a:pt x="18647" y="7093"/>
                    <a:pt x="17845" y="7419"/>
                    <a:pt x="16968" y="7670"/>
                  </a:cubicBezTo>
                  <a:cubicBezTo>
                    <a:pt x="15927" y="7973"/>
                    <a:pt x="14877" y="8117"/>
                    <a:pt x="13844" y="8117"/>
                  </a:cubicBezTo>
                  <a:cubicBezTo>
                    <a:pt x="8987" y="8117"/>
                    <a:pt x="4514" y="4920"/>
                    <a:pt x="3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1"/>
            <p:cNvSpPr/>
            <p:nvPr/>
          </p:nvSpPr>
          <p:spPr>
            <a:xfrm>
              <a:off x="5686114" y="1163962"/>
              <a:ext cx="1100872" cy="1100872"/>
            </a:xfrm>
            <a:custGeom>
              <a:rect b="b" l="l" r="r" t="t"/>
              <a:pathLst>
                <a:path extrusionOk="0" h="11154" w="11154">
                  <a:moveTo>
                    <a:pt x="11154" y="0"/>
                  </a:moveTo>
                  <a:cubicBezTo>
                    <a:pt x="4988" y="0"/>
                    <a:pt x="1" y="4988"/>
                    <a:pt x="1" y="11153"/>
                  </a:cubicBezTo>
                  <a:lnTo>
                    <a:pt x="11154" y="11153"/>
                  </a:lnTo>
                  <a:lnTo>
                    <a:pt x="111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1"/>
            <p:cNvSpPr/>
            <p:nvPr/>
          </p:nvSpPr>
          <p:spPr>
            <a:xfrm>
              <a:off x="5767738" y="1260390"/>
              <a:ext cx="2308041" cy="2310508"/>
            </a:xfrm>
            <a:custGeom>
              <a:rect b="b" l="l" r="r" t="t"/>
              <a:pathLst>
                <a:path extrusionOk="0" h="23410" w="23385">
                  <a:moveTo>
                    <a:pt x="11680" y="1"/>
                  </a:moveTo>
                  <a:lnTo>
                    <a:pt x="11680" y="11705"/>
                  </a:lnTo>
                  <a:lnTo>
                    <a:pt x="1" y="11705"/>
                  </a:lnTo>
                  <a:cubicBezTo>
                    <a:pt x="1" y="18171"/>
                    <a:pt x="5239" y="23409"/>
                    <a:pt x="11680" y="23409"/>
                  </a:cubicBezTo>
                  <a:cubicBezTo>
                    <a:pt x="18146" y="23409"/>
                    <a:pt x="23384" y="18171"/>
                    <a:pt x="23384" y="11705"/>
                  </a:cubicBezTo>
                  <a:cubicBezTo>
                    <a:pt x="23384" y="5239"/>
                    <a:pt x="18146" y="1"/>
                    <a:pt x="11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1"/>
            <p:cNvSpPr/>
            <p:nvPr/>
          </p:nvSpPr>
          <p:spPr>
            <a:xfrm>
              <a:off x="6895764" y="2413187"/>
              <a:ext cx="1625252" cy="1115677"/>
            </a:xfrm>
            <a:custGeom>
              <a:rect b="b" l="l" r="r" t="t"/>
              <a:pathLst>
                <a:path extrusionOk="0" h="11304" w="16467">
                  <a:moveTo>
                    <a:pt x="1529" y="827"/>
                  </a:moveTo>
                  <a:lnTo>
                    <a:pt x="15965" y="4612"/>
                  </a:lnTo>
                  <a:cubicBezTo>
                    <a:pt x="15339" y="6742"/>
                    <a:pt x="14286" y="8672"/>
                    <a:pt x="12883" y="10401"/>
                  </a:cubicBezTo>
                  <a:cubicBezTo>
                    <a:pt x="12782" y="10526"/>
                    <a:pt x="12682" y="10627"/>
                    <a:pt x="12582" y="10727"/>
                  </a:cubicBezTo>
                  <a:lnTo>
                    <a:pt x="1529" y="827"/>
                  </a:lnTo>
                  <a:close/>
                  <a:moveTo>
                    <a:pt x="0" y="0"/>
                  </a:moveTo>
                  <a:lnTo>
                    <a:pt x="12632" y="11303"/>
                  </a:lnTo>
                  <a:lnTo>
                    <a:pt x="12757" y="11153"/>
                  </a:lnTo>
                  <a:cubicBezTo>
                    <a:pt x="12908" y="11003"/>
                    <a:pt x="13058" y="10827"/>
                    <a:pt x="13183" y="10677"/>
                  </a:cubicBezTo>
                  <a:cubicBezTo>
                    <a:pt x="14687" y="8847"/>
                    <a:pt x="15790" y="6767"/>
                    <a:pt x="16417" y="4511"/>
                  </a:cubicBezTo>
                  <a:lnTo>
                    <a:pt x="16467" y="431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1"/>
            <p:cNvSpPr/>
            <p:nvPr/>
          </p:nvSpPr>
          <p:spPr>
            <a:xfrm>
              <a:off x="5498093" y="2415654"/>
              <a:ext cx="1422527" cy="1241812"/>
            </a:xfrm>
            <a:custGeom>
              <a:rect b="b" l="l" r="r" t="t"/>
              <a:pathLst>
                <a:path extrusionOk="0" h="12582" w="14413">
                  <a:moveTo>
                    <a:pt x="14412" y="0"/>
                  </a:moveTo>
                  <a:lnTo>
                    <a:pt x="1" y="2381"/>
                  </a:lnTo>
                  <a:cubicBezTo>
                    <a:pt x="703" y="6717"/>
                    <a:pt x="3334" y="10401"/>
                    <a:pt x="6968" y="12582"/>
                  </a:cubicBezTo>
                  <a:lnTo>
                    <a:pt x="144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1"/>
            <p:cNvSpPr/>
            <p:nvPr/>
          </p:nvSpPr>
          <p:spPr>
            <a:xfrm>
              <a:off x="7232129" y="1549873"/>
              <a:ext cx="178248" cy="175682"/>
            </a:xfrm>
            <a:custGeom>
              <a:rect b="b" l="l" r="r" t="t"/>
              <a:pathLst>
                <a:path extrusionOk="0" h="1780" w="1806">
                  <a:moveTo>
                    <a:pt x="277" y="0"/>
                  </a:moveTo>
                  <a:lnTo>
                    <a:pt x="1" y="276"/>
                  </a:lnTo>
                  <a:lnTo>
                    <a:pt x="1505" y="1780"/>
                  </a:lnTo>
                  <a:lnTo>
                    <a:pt x="1805" y="1504"/>
                  </a:lnTo>
                  <a:lnTo>
                    <a:pt x="2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1"/>
            <p:cNvSpPr/>
            <p:nvPr/>
          </p:nvSpPr>
          <p:spPr>
            <a:xfrm>
              <a:off x="7232129" y="1549873"/>
              <a:ext cx="175780" cy="175682"/>
            </a:xfrm>
            <a:custGeom>
              <a:rect b="b" l="l" r="r" t="t"/>
              <a:pathLst>
                <a:path extrusionOk="0" h="1780" w="1781">
                  <a:moveTo>
                    <a:pt x="1505" y="0"/>
                  </a:moveTo>
                  <a:lnTo>
                    <a:pt x="1" y="1504"/>
                  </a:lnTo>
                  <a:lnTo>
                    <a:pt x="302" y="1780"/>
                  </a:lnTo>
                  <a:lnTo>
                    <a:pt x="1780" y="276"/>
                  </a:lnTo>
                  <a:lnTo>
                    <a:pt x="15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1"/>
            <p:cNvSpPr/>
            <p:nvPr/>
          </p:nvSpPr>
          <p:spPr>
            <a:xfrm>
              <a:off x="5456048" y="1794743"/>
              <a:ext cx="178248" cy="175682"/>
            </a:xfrm>
            <a:custGeom>
              <a:rect b="b" l="l" r="r" t="t"/>
              <a:pathLst>
                <a:path extrusionOk="0" h="1780" w="1806">
                  <a:moveTo>
                    <a:pt x="277" y="0"/>
                  </a:moveTo>
                  <a:lnTo>
                    <a:pt x="1" y="276"/>
                  </a:lnTo>
                  <a:lnTo>
                    <a:pt x="1530" y="1780"/>
                  </a:lnTo>
                  <a:lnTo>
                    <a:pt x="1805" y="1504"/>
                  </a:lnTo>
                  <a:lnTo>
                    <a:pt x="2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1"/>
            <p:cNvSpPr/>
            <p:nvPr/>
          </p:nvSpPr>
          <p:spPr>
            <a:xfrm>
              <a:off x="5456048" y="1794743"/>
              <a:ext cx="178248" cy="175682"/>
            </a:xfrm>
            <a:custGeom>
              <a:rect b="b" l="l" r="r" t="t"/>
              <a:pathLst>
                <a:path extrusionOk="0" h="1780" w="1806">
                  <a:moveTo>
                    <a:pt x="1505" y="0"/>
                  </a:moveTo>
                  <a:lnTo>
                    <a:pt x="1" y="1504"/>
                  </a:lnTo>
                  <a:lnTo>
                    <a:pt x="302" y="1780"/>
                  </a:lnTo>
                  <a:lnTo>
                    <a:pt x="1805" y="276"/>
                  </a:lnTo>
                  <a:lnTo>
                    <a:pt x="15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1"/>
            <p:cNvSpPr/>
            <p:nvPr/>
          </p:nvSpPr>
          <p:spPr>
            <a:xfrm>
              <a:off x="6084363" y="998248"/>
              <a:ext cx="207956" cy="207857"/>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rgbClr val="6186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1"/>
            <p:cNvSpPr/>
            <p:nvPr/>
          </p:nvSpPr>
          <p:spPr>
            <a:xfrm>
              <a:off x="6084363" y="998248"/>
              <a:ext cx="207956" cy="207857"/>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1"/>
            <p:cNvSpPr/>
            <p:nvPr/>
          </p:nvSpPr>
          <p:spPr>
            <a:xfrm>
              <a:off x="8211712" y="2037146"/>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1"/>
            <p:cNvSpPr/>
            <p:nvPr/>
          </p:nvSpPr>
          <p:spPr>
            <a:xfrm>
              <a:off x="8211712" y="2116302"/>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1"/>
            <p:cNvSpPr/>
            <p:nvPr/>
          </p:nvSpPr>
          <p:spPr>
            <a:xfrm>
              <a:off x="8211712" y="2195458"/>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1"/>
            <p:cNvSpPr/>
            <p:nvPr/>
          </p:nvSpPr>
          <p:spPr>
            <a:xfrm>
              <a:off x="8211712" y="2274614"/>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1"/>
            <p:cNvSpPr/>
            <p:nvPr/>
          </p:nvSpPr>
          <p:spPr>
            <a:xfrm>
              <a:off x="8211712" y="2353770"/>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1"/>
            <p:cNvSpPr/>
            <p:nvPr/>
          </p:nvSpPr>
          <p:spPr>
            <a:xfrm>
              <a:off x="8211712" y="2432927"/>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1"/>
            <p:cNvSpPr/>
            <p:nvPr/>
          </p:nvSpPr>
          <p:spPr>
            <a:xfrm>
              <a:off x="8211712" y="2512083"/>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1"/>
            <p:cNvSpPr/>
            <p:nvPr/>
          </p:nvSpPr>
          <p:spPr>
            <a:xfrm>
              <a:off x="6920537" y="859675"/>
              <a:ext cx="1212104" cy="818893"/>
            </a:xfrm>
            <a:custGeom>
              <a:rect b="b" l="l" r="r" t="t"/>
              <a:pathLst>
                <a:path extrusionOk="0" h="8297" w="12281">
                  <a:moveTo>
                    <a:pt x="0" y="1"/>
                  </a:moveTo>
                  <a:lnTo>
                    <a:pt x="0" y="2557"/>
                  </a:lnTo>
                  <a:cubicBezTo>
                    <a:pt x="91" y="2555"/>
                    <a:pt x="182" y="2554"/>
                    <a:pt x="272" y="2554"/>
                  </a:cubicBezTo>
                  <a:cubicBezTo>
                    <a:pt x="4545" y="2554"/>
                    <a:pt x="8289" y="4860"/>
                    <a:pt x="10351" y="8296"/>
                  </a:cubicBezTo>
                  <a:lnTo>
                    <a:pt x="12281" y="6492"/>
                  </a:lnTo>
                  <a:cubicBezTo>
                    <a:pt x="9749" y="2532"/>
                    <a:pt x="4988" y="7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1"/>
            <p:cNvSpPr/>
            <p:nvPr/>
          </p:nvSpPr>
          <p:spPr>
            <a:xfrm>
              <a:off x="7734307" y="1826919"/>
              <a:ext cx="623472" cy="24773"/>
            </a:xfrm>
            <a:custGeom>
              <a:rect b="b" l="l" r="r" t="t"/>
              <a:pathLst>
                <a:path extrusionOk="0" h="251" w="6317">
                  <a:moveTo>
                    <a:pt x="1" y="0"/>
                  </a:moveTo>
                  <a:lnTo>
                    <a:pt x="1" y="251"/>
                  </a:lnTo>
                  <a:lnTo>
                    <a:pt x="6317" y="251"/>
                  </a:lnTo>
                  <a:lnTo>
                    <a:pt x="63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1"/>
            <p:cNvSpPr/>
            <p:nvPr/>
          </p:nvSpPr>
          <p:spPr>
            <a:xfrm>
              <a:off x="7744177" y="1911010"/>
              <a:ext cx="343961" cy="27241"/>
            </a:xfrm>
            <a:custGeom>
              <a:rect b="b" l="l" r="r" t="t"/>
              <a:pathLst>
                <a:path extrusionOk="0" h="276" w="3485">
                  <a:moveTo>
                    <a:pt x="1" y="0"/>
                  </a:moveTo>
                  <a:lnTo>
                    <a:pt x="1" y="276"/>
                  </a:lnTo>
                  <a:lnTo>
                    <a:pt x="3485" y="276"/>
                  </a:lnTo>
                  <a:lnTo>
                    <a:pt x="3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1"/>
            <p:cNvSpPr/>
            <p:nvPr/>
          </p:nvSpPr>
          <p:spPr>
            <a:xfrm>
              <a:off x="5235950" y="2749551"/>
              <a:ext cx="621005" cy="101560"/>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1"/>
            <p:cNvSpPr/>
            <p:nvPr/>
          </p:nvSpPr>
          <p:spPr>
            <a:xfrm>
              <a:off x="6814239" y="3180764"/>
              <a:ext cx="185551" cy="563464"/>
            </a:xfrm>
            <a:custGeom>
              <a:rect b="b" l="l" r="r" t="t"/>
              <a:pathLst>
                <a:path extrusionOk="0" h="5709" w="1880">
                  <a:moveTo>
                    <a:pt x="662" y="0"/>
                  </a:moveTo>
                  <a:cubicBezTo>
                    <a:pt x="389" y="0"/>
                    <a:pt x="147" y="228"/>
                    <a:pt x="100" y="769"/>
                  </a:cubicBezTo>
                  <a:cubicBezTo>
                    <a:pt x="1" y="2375"/>
                    <a:pt x="97" y="5709"/>
                    <a:pt x="771" y="5709"/>
                  </a:cubicBezTo>
                  <a:cubicBezTo>
                    <a:pt x="781" y="5709"/>
                    <a:pt x="791" y="5708"/>
                    <a:pt x="801" y="5707"/>
                  </a:cubicBezTo>
                  <a:cubicBezTo>
                    <a:pt x="1503" y="5632"/>
                    <a:pt x="1879" y="5331"/>
                    <a:pt x="1428" y="5256"/>
                  </a:cubicBezTo>
                  <a:cubicBezTo>
                    <a:pt x="1002" y="5206"/>
                    <a:pt x="1002" y="5155"/>
                    <a:pt x="977" y="5030"/>
                  </a:cubicBezTo>
                  <a:cubicBezTo>
                    <a:pt x="952" y="4228"/>
                    <a:pt x="1428" y="2649"/>
                    <a:pt x="1553" y="1471"/>
                  </a:cubicBezTo>
                  <a:cubicBezTo>
                    <a:pt x="1647" y="615"/>
                    <a:pt x="1111" y="0"/>
                    <a:pt x="662" y="0"/>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1"/>
            <p:cNvSpPr/>
            <p:nvPr/>
          </p:nvSpPr>
          <p:spPr>
            <a:xfrm>
              <a:off x="6858653" y="3699424"/>
              <a:ext cx="168279" cy="54086"/>
            </a:xfrm>
            <a:custGeom>
              <a:rect b="b" l="l" r="r" t="t"/>
              <a:pathLst>
                <a:path extrusionOk="0" h="548" w="1705">
                  <a:moveTo>
                    <a:pt x="978" y="1"/>
                  </a:moveTo>
                  <a:cubicBezTo>
                    <a:pt x="808" y="170"/>
                    <a:pt x="551" y="211"/>
                    <a:pt x="343" y="211"/>
                  </a:cubicBezTo>
                  <a:cubicBezTo>
                    <a:pt x="151" y="211"/>
                    <a:pt x="0" y="176"/>
                    <a:pt x="0" y="176"/>
                  </a:cubicBezTo>
                  <a:lnTo>
                    <a:pt x="0" y="176"/>
                  </a:lnTo>
                  <a:cubicBezTo>
                    <a:pt x="34" y="452"/>
                    <a:pt x="207" y="548"/>
                    <a:pt x="428" y="548"/>
                  </a:cubicBezTo>
                  <a:cubicBezTo>
                    <a:pt x="708" y="548"/>
                    <a:pt x="1065" y="392"/>
                    <a:pt x="1304" y="251"/>
                  </a:cubicBezTo>
                  <a:cubicBezTo>
                    <a:pt x="1705" y="1"/>
                    <a:pt x="978" y="1"/>
                    <a:pt x="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1"/>
            <p:cNvSpPr/>
            <p:nvPr/>
          </p:nvSpPr>
          <p:spPr>
            <a:xfrm>
              <a:off x="6448166" y="3574669"/>
              <a:ext cx="200455" cy="562674"/>
            </a:xfrm>
            <a:custGeom>
              <a:rect b="b" l="l" r="r" t="t"/>
              <a:pathLst>
                <a:path extrusionOk="0" h="5701" w="2031">
                  <a:moveTo>
                    <a:pt x="1066" y="0"/>
                  </a:moveTo>
                  <a:cubicBezTo>
                    <a:pt x="813" y="0"/>
                    <a:pt x="581" y="210"/>
                    <a:pt x="500" y="713"/>
                  </a:cubicBezTo>
                  <a:cubicBezTo>
                    <a:pt x="226" y="2311"/>
                    <a:pt x="1" y="5701"/>
                    <a:pt x="693" y="5701"/>
                  </a:cubicBezTo>
                  <a:cubicBezTo>
                    <a:pt x="696" y="5701"/>
                    <a:pt x="698" y="5701"/>
                    <a:pt x="701" y="5701"/>
                  </a:cubicBezTo>
                  <a:cubicBezTo>
                    <a:pt x="1428" y="5676"/>
                    <a:pt x="1804" y="5400"/>
                    <a:pt x="1377" y="5300"/>
                  </a:cubicBezTo>
                  <a:cubicBezTo>
                    <a:pt x="951" y="5200"/>
                    <a:pt x="951" y="5149"/>
                    <a:pt x="951" y="5024"/>
                  </a:cubicBezTo>
                  <a:cubicBezTo>
                    <a:pt x="976" y="4222"/>
                    <a:pt x="1628" y="2693"/>
                    <a:pt x="1854" y="1540"/>
                  </a:cubicBezTo>
                  <a:cubicBezTo>
                    <a:pt x="2031" y="672"/>
                    <a:pt x="1516" y="0"/>
                    <a:pt x="1066" y="0"/>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1"/>
            <p:cNvSpPr/>
            <p:nvPr/>
          </p:nvSpPr>
          <p:spPr>
            <a:xfrm>
              <a:off x="6485079" y="4097671"/>
              <a:ext cx="168378" cy="48954"/>
            </a:xfrm>
            <a:custGeom>
              <a:rect b="b" l="l" r="r" t="t"/>
              <a:pathLst>
                <a:path extrusionOk="0" h="496" w="1706">
                  <a:moveTo>
                    <a:pt x="1003" y="1"/>
                  </a:moveTo>
                  <a:cubicBezTo>
                    <a:pt x="863" y="121"/>
                    <a:pt x="675" y="157"/>
                    <a:pt x="499" y="157"/>
                  </a:cubicBezTo>
                  <a:cubicBezTo>
                    <a:pt x="236" y="157"/>
                    <a:pt x="1" y="76"/>
                    <a:pt x="1" y="76"/>
                  </a:cubicBezTo>
                  <a:lnTo>
                    <a:pt x="1" y="76"/>
                  </a:lnTo>
                  <a:cubicBezTo>
                    <a:pt x="14" y="389"/>
                    <a:pt x="227" y="496"/>
                    <a:pt x="490" y="496"/>
                  </a:cubicBezTo>
                  <a:cubicBezTo>
                    <a:pt x="753" y="496"/>
                    <a:pt x="1066" y="389"/>
                    <a:pt x="1279" y="276"/>
                  </a:cubicBezTo>
                  <a:cubicBezTo>
                    <a:pt x="1705" y="76"/>
                    <a:pt x="1003" y="1"/>
                    <a:pt x="10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1"/>
            <p:cNvSpPr/>
            <p:nvPr/>
          </p:nvSpPr>
          <p:spPr>
            <a:xfrm>
              <a:off x="6344137" y="3080980"/>
              <a:ext cx="309318" cy="911669"/>
            </a:xfrm>
            <a:custGeom>
              <a:rect b="b" l="l" r="r" t="t"/>
              <a:pathLst>
                <a:path extrusionOk="0" h="9237" w="3134">
                  <a:moveTo>
                    <a:pt x="2181" y="1"/>
                  </a:moveTo>
                  <a:lnTo>
                    <a:pt x="1604" y="126"/>
                  </a:lnTo>
                  <a:lnTo>
                    <a:pt x="1128" y="227"/>
                  </a:lnTo>
                  <a:lnTo>
                    <a:pt x="978" y="277"/>
                  </a:lnTo>
                  <a:lnTo>
                    <a:pt x="251" y="427"/>
                  </a:lnTo>
                  <a:cubicBezTo>
                    <a:pt x="101" y="878"/>
                    <a:pt x="0" y="1179"/>
                    <a:pt x="25" y="1580"/>
                  </a:cubicBezTo>
                  <a:cubicBezTo>
                    <a:pt x="51" y="1956"/>
                    <a:pt x="176" y="2432"/>
                    <a:pt x="426" y="3259"/>
                  </a:cubicBezTo>
                  <a:cubicBezTo>
                    <a:pt x="627" y="3836"/>
                    <a:pt x="1028" y="4713"/>
                    <a:pt x="1078" y="5239"/>
                  </a:cubicBezTo>
                  <a:cubicBezTo>
                    <a:pt x="1254" y="7169"/>
                    <a:pt x="1003" y="7395"/>
                    <a:pt x="1279" y="9074"/>
                  </a:cubicBezTo>
                  <a:cubicBezTo>
                    <a:pt x="1304" y="9186"/>
                    <a:pt x="1542" y="9237"/>
                    <a:pt x="1783" y="9237"/>
                  </a:cubicBezTo>
                  <a:cubicBezTo>
                    <a:pt x="2024" y="9237"/>
                    <a:pt x="2269" y="9186"/>
                    <a:pt x="2306" y="9099"/>
                  </a:cubicBezTo>
                  <a:cubicBezTo>
                    <a:pt x="3133" y="7344"/>
                    <a:pt x="3083" y="5339"/>
                    <a:pt x="3083" y="4312"/>
                  </a:cubicBezTo>
                  <a:cubicBezTo>
                    <a:pt x="3083" y="3861"/>
                    <a:pt x="3083" y="3585"/>
                    <a:pt x="2908" y="2608"/>
                  </a:cubicBezTo>
                  <a:cubicBezTo>
                    <a:pt x="2883" y="2507"/>
                    <a:pt x="2858" y="2432"/>
                    <a:pt x="2858" y="2332"/>
                  </a:cubicBezTo>
                  <a:cubicBezTo>
                    <a:pt x="2807" y="2056"/>
                    <a:pt x="2732" y="1705"/>
                    <a:pt x="2632" y="1279"/>
                  </a:cubicBezTo>
                  <a:cubicBezTo>
                    <a:pt x="2532" y="803"/>
                    <a:pt x="2331" y="327"/>
                    <a:pt x="2231" y="101"/>
                  </a:cubicBezTo>
                  <a:cubicBezTo>
                    <a:pt x="2206" y="26"/>
                    <a:pt x="2181" y="1"/>
                    <a:pt x="21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1"/>
            <p:cNvSpPr/>
            <p:nvPr/>
          </p:nvSpPr>
          <p:spPr>
            <a:xfrm>
              <a:off x="6413424" y="3155201"/>
              <a:ext cx="222662" cy="226215"/>
            </a:xfrm>
            <a:custGeom>
              <a:rect b="b" l="l" r="r" t="t"/>
              <a:pathLst>
                <a:path extrusionOk="0" h="2292" w="2256">
                  <a:moveTo>
                    <a:pt x="251" y="1"/>
                  </a:moveTo>
                  <a:lnTo>
                    <a:pt x="251" y="1"/>
                  </a:lnTo>
                  <a:cubicBezTo>
                    <a:pt x="50" y="627"/>
                    <a:pt x="0" y="1630"/>
                    <a:pt x="727" y="2131"/>
                  </a:cubicBezTo>
                  <a:cubicBezTo>
                    <a:pt x="897" y="2241"/>
                    <a:pt x="1138" y="2291"/>
                    <a:pt x="1402" y="2291"/>
                  </a:cubicBezTo>
                  <a:cubicBezTo>
                    <a:pt x="1681" y="2291"/>
                    <a:pt x="1985" y="2234"/>
                    <a:pt x="2256" y="2131"/>
                  </a:cubicBezTo>
                  <a:cubicBezTo>
                    <a:pt x="2181" y="1805"/>
                    <a:pt x="2055" y="1079"/>
                    <a:pt x="1930" y="527"/>
                  </a:cubicBezTo>
                  <a:cubicBezTo>
                    <a:pt x="1905" y="377"/>
                    <a:pt x="1855" y="226"/>
                    <a:pt x="1830" y="101"/>
                  </a:cubicBezTo>
                  <a:lnTo>
                    <a:pt x="2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1"/>
            <p:cNvSpPr/>
            <p:nvPr/>
          </p:nvSpPr>
          <p:spPr>
            <a:xfrm>
              <a:off x="6410956" y="2952573"/>
              <a:ext cx="630874" cy="627124"/>
            </a:xfrm>
            <a:custGeom>
              <a:rect b="b" l="l" r="r" t="t"/>
              <a:pathLst>
                <a:path extrusionOk="0" h="6354" w="6392">
                  <a:moveTo>
                    <a:pt x="4919" y="1"/>
                  </a:moveTo>
                  <a:cubicBezTo>
                    <a:pt x="4332" y="1"/>
                    <a:pt x="3606" y="365"/>
                    <a:pt x="3083" y="675"/>
                  </a:cubicBezTo>
                  <a:cubicBezTo>
                    <a:pt x="2707" y="901"/>
                    <a:pt x="2431" y="1101"/>
                    <a:pt x="2431" y="1101"/>
                  </a:cubicBezTo>
                  <a:lnTo>
                    <a:pt x="501" y="1177"/>
                  </a:lnTo>
                  <a:cubicBezTo>
                    <a:pt x="501" y="1177"/>
                    <a:pt x="401" y="1327"/>
                    <a:pt x="301" y="1578"/>
                  </a:cubicBezTo>
                  <a:cubicBezTo>
                    <a:pt x="176" y="1903"/>
                    <a:pt x="0" y="2430"/>
                    <a:pt x="75" y="2931"/>
                  </a:cubicBezTo>
                  <a:cubicBezTo>
                    <a:pt x="125" y="3307"/>
                    <a:pt x="176" y="3583"/>
                    <a:pt x="551" y="3833"/>
                  </a:cubicBezTo>
                  <a:cubicBezTo>
                    <a:pt x="662" y="3910"/>
                    <a:pt x="815" y="3943"/>
                    <a:pt x="992" y="3943"/>
                  </a:cubicBezTo>
                  <a:cubicBezTo>
                    <a:pt x="1340" y="3943"/>
                    <a:pt x="1782" y="3815"/>
                    <a:pt x="2181" y="3633"/>
                  </a:cubicBezTo>
                  <a:cubicBezTo>
                    <a:pt x="2717" y="3390"/>
                    <a:pt x="3242" y="3112"/>
                    <a:pt x="3532" y="3112"/>
                  </a:cubicBezTo>
                  <a:cubicBezTo>
                    <a:pt x="3662" y="3112"/>
                    <a:pt x="3744" y="3168"/>
                    <a:pt x="3760" y="3307"/>
                  </a:cubicBezTo>
                  <a:cubicBezTo>
                    <a:pt x="3885" y="4836"/>
                    <a:pt x="4085" y="6264"/>
                    <a:pt x="4085" y="6264"/>
                  </a:cubicBezTo>
                  <a:cubicBezTo>
                    <a:pt x="4267" y="6329"/>
                    <a:pt x="4445" y="6354"/>
                    <a:pt x="4610" y="6354"/>
                  </a:cubicBezTo>
                  <a:cubicBezTo>
                    <a:pt x="5152" y="6354"/>
                    <a:pt x="5564" y="6089"/>
                    <a:pt x="5564" y="6089"/>
                  </a:cubicBezTo>
                  <a:cubicBezTo>
                    <a:pt x="5564" y="6089"/>
                    <a:pt x="6391" y="1427"/>
                    <a:pt x="5689" y="375"/>
                  </a:cubicBezTo>
                  <a:cubicBezTo>
                    <a:pt x="5506" y="104"/>
                    <a:pt x="5232" y="1"/>
                    <a:pt x="49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1"/>
            <p:cNvSpPr/>
            <p:nvPr/>
          </p:nvSpPr>
          <p:spPr>
            <a:xfrm>
              <a:off x="6344137" y="3061240"/>
              <a:ext cx="390941" cy="181603"/>
            </a:xfrm>
            <a:custGeom>
              <a:rect b="b" l="l" r="r" t="t"/>
              <a:pathLst>
                <a:path extrusionOk="0" h="1840" w="3961">
                  <a:moveTo>
                    <a:pt x="3108" y="0"/>
                  </a:moveTo>
                  <a:lnTo>
                    <a:pt x="1178" y="76"/>
                  </a:lnTo>
                  <a:cubicBezTo>
                    <a:pt x="1178" y="76"/>
                    <a:pt x="1078" y="226"/>
                    <a:pt x="978" y="477"/>
                  </a:cubicBezTo>
                  <a:lnTo>
                    <a:pt x="251" y="627"/>
                  </a:lnTo>
                  <a:cubicBezTo>
                    <a:pt x="101" y="1078"/>
                    <a:pt x="0" y="1379"/>
                    <a:pt x="25" y="1780"/>
                  </a:cubicBezTo>
                  <a:cubicBezTo>
                    <a:pt x="154" y="1817"/>
                    <a:pt x="323" y="1840"/>
                    <a:pt x="522" y="1840"/>
                  </a:cubicBezTo>
                  <a:cubicBezTo>
                    <a:pt x="595" y="1840"/>
                    <a:pt x="672" y="1837"/>
                    <a:pt x="752" y="1830"/>
                  </a:cubicBezTo>
                  <a:cubicBezTo>
                    <a:pt x="1304" y="1805"/>
                    <a:pt x="2030" y="1655"/>
                    <a:pt x="2632" y="1479"/>
                  </a:cubicBezTo>
                  <a:cubicBezTo>
                    <a:pt x="3409" y="1229"/>
                    <a:pt x="3960" y="853"/>
                    <a:pt x="3910" y="602"/>
                  </a:cubicBezTo>
                  <a:lnTo>
                    <a:pt x="3910" y="602"/>
                  </a:lnTo>
                  <a:lnTo>
                    <a:pt x="3108" y="652"/>
                  </a:lnTo>
                  <a:lnTo>
                    <a:pt x="3108" y="0"/>
                  </a:lnTo>
                  <a:close/>
                </a:path>
              </a:pathLst>
            </a:custGeom>
            <a:solidFill>
              <a:srgbClr val="2A2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1"/>
            <p:cNvSpPr/>
            <p:nvPr/>
          </p:nvSpPr>
          <p:spPr>
            <a:xfrm>
              <a:off x="6302092" y="2650556"/>
              <a:ext cx="436539" cy="557345"/>
            </a:xfrm>
            <a:custGeom>
              <a:rect b="b" l="l" r="r" t="t"/>
              <a:pathLst>
                <a:path extrusionOk="0" h="5647" w="4423">
                  <a:moveTo>
                    <a:pt x="1800" y="0"/>
                  </a:moveTo>
                  <a:cubicBezTo>
                    <a:pt x="1115" y="0"/>
                    <a:pt x="676" y="553"/>
                    <a:pt x="602" y="903"/>
                  </a:cubicBezTo>
                  <a:cubicBezTo>
                    <a:pt x="251" y="2658"/>
                    <a:pt x="0" y="3460"/>
                    <a:pt x="251" y="5339"/>
                  </a:cubicBezTo>
                  <a:cubicBezTo>
                    <a:pt x="282" y="5556"/>
                    <a:pt x="697" y="5646"/>
                    <a:pt x="1251" y="5646"/>
                  </a:cubicBezTo>
                  <a:cubicBezTo>
                    <a:pt x="2488" y="5646"/>
                    <a:pt x="4423" y="5198"/>
                    <a:pt x="4336" y="4713"/>
                  </a:cubicBezTo>
                  <a:cubicBezTo>
                    <a:pt x="3760" y="1530"/>
                    <a:pt x="3208" y="603"/>
                    <a:pt x="2632" y="252"/>
                  </a:cubicBezTo>
                  <a:cubicBezTo>
                    <a:pt x="2326" y="72"/>
                    <a:pt x="2047" y="0"/>
                    <a:pt x="18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1"/>
            <p:cNvSpPr/>
            <p:nvPr/>
          </p:nvSpPr>
          <p:spPr>
            <a:xfrm>
              <a:off x="6967518" y="2326234"/>
              <a:ext cx="56948" cy="99388"/>
            </a:xfrm>
            <a:custGeom>
              <a:rect b="b" l="l" r="r" t="t"/>
              <a:pathLst>
                <a:path extrusionOk="0" h="1007" w="577">
                  <a:moveTo>
                    <a:pt x="266" y="1"/>
                  </a:moveTo>
                  <a:cubicBezTo>
                    <a:pt x="77" y="1"/>
                    <a:pt x="0" y="831"/>
                    <a:pt x="0" y="831"/>
                  </a:cubicBezTo>
                  <a:lnTo>
                    <a:pt x="301" y="1006"/>
                  </a:lnTo>
                  <a:cubicBezTo>
                    <a:pt x="527" y="480"/>
                    <a:pt x="577" y="330"/>
                    <a:pt x="351" y="54"/>
                  </a:cubicBezTo>
                  <a:cubicBezTo>
                    <a:pt x="320" y="17"/>
                    <a:pt x="292" y="1"/>
                    <a:pt x="266" y="1"/>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1"/>
            <p:cNvSpPr/>
            <p:nvPr/>
          </p:nvSpPr>
          <p:spPr>
            <a:xfrm>
              <a:off x="6539561" y="2402527"/>
              <a:ext cx="455193" cy="414233"/>
            </a:xfrm>
            <a:custGeom>
              <a:rect b="b" l="l" r="r" t="t"/>
              <a:pathLst>
                <a:path extrusionOk="0" h="4197" w="4612">
                  <a:moveTo>
                    <a:pt x="4349" y="0"/>
                  </a:moveTo>
                  <a:cubicBezTo>
                    <a:pt x="4308" y="0"/>
                    <a:pt x="4262" y="10"/>
                    <a:pt x="4211" y="33"/>
                  </a:cubicBezTo>
                  <a:cubicBezTo>
                    <a:pt x="4211" y="33"/>
                    <a:pt x="2983" y="1887"/>
                    <a:pt x="2381" y="2314"/>
                  </a:cubicBezTo>
                  <a:cubicBezTo>
                    <a:pt x="1930" y="2639"/>
                    <a:pt x="878" y="2815"/>
                    <a:pt x="401" y="3291"/>
                  </a:cubicBezTo>
                  <a:cubicBezTo>
                    <a:pt x="251" y="3441"/>
                    <a:pt x="0" y="3943"/>
                    <a:pt x="426" y="4093"/>
                  </a:cubicBezTo>
                  <a:cubicBezTo>
                    <a:pt x="617" y="4157"/>
                    <a:pt x="842" y="4196"/>
                    <a:pt x="1093" y="4196"/>
                  </a:cubicBezTo>
                  <a:cubicBezTo>
                    <a:pt x="1731" y="4196"/>
                    <a:pt x="2538" y="3939"/>
                    <a:pt x="3384" y="3166"/>
                  </a:cubicBezTo>
                  <a:cubicBezTo>
                    <a:pt x="4487" y="2188"/>
                    <a:pt x="4612" y="183"/>
                    <a:pt x="4612" y="183"/>
                  </a:cubicBezTo>
                  <a:cubicBezTo>
                    <a:pt x="4612" y="183"/>
                    <a:pt x="4529" y="0"/>
                    <a:pt x="4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1"/>
            <p:cNvSpPr/>
            <p:nvPr/>
          </p:nvSpPr>
          <p:spPr>
            <a:xfrm>
              <a:off x="6208032" y="2375879"/>
              <a:ext cx="527045" cy="714471"/>
            </a:xfrm>
            <a:custGeom>
              <a:rect b="b" l="l" r="r" t="t"/>
              <a:pathLst>
                <a:path extrusionOk="0" h="7239" w="5340">
                  <a:moveTo>
                    <a:pt x="2802" y="1"/>
                  </a:moveTo>
                  <a:cubicBezTo>
                    <a:pt x="1181" y="1"/>
                    <a:pt x="1816" y="1136"/>
                    <a:pt x="1154" y="1406"/>
                  </a:cubicBezTo>
                  <a:cubicBezTo>
                    <a:pt x="477" y="1681"/>
                    <a:pt x="1104" y="2659"/>
                    <a:pt x="828" y="2884"/>
                  </a:cubicBezTo>
                  <a:cubicBezTo>
                    <a:pt x="1" y="3561"/>
                    <a:pt x="728" y="3987"/>
                    <a:pt x="703" y="4438"/>
                  </a:cubicBezTo>
                  <a:cubicBezTo>
                    <a:pt x="678" y="4814"/>
                    <a:pt x="778" y="5090"/>
                    <a:pt x="1029" y="5340"/>
                  </a:cubicBezTo>
                  <a:cubicBezTo>
                    <a:pt x="1229" y="5541"/>
                    <a:pt x="1329" y="5792"/>
                    <a:pt x="1404" y="6067"/>
                  </a:cubicBezTo>
                  <a:cubicBezTo>
                    <a:pt x="1480" y="6318"/>
                    <a:pt x="1329" y="6594"/>
                    <a:pt x="1430" y="6844"/>
                  </a:cubicBezTo>
                  <a:cubicBezTo>
                    <a:pt x="1505" y="6995"/>
                    <a:pt x="1630" y="7070"/>
                    <a:pt x="1755" y="7145"/>
                  </a:cubicBezTo>
                  <a:cubicBezTo>
                    <a:pt x="1892" y="7206"/>
                    <a:pt x="2047" y="7239"/>
                    <a:pt x="2198" y="7239"/>
                  </a:cubicBezTo>
                  <a:cubicBezTo>
                    <a:pt x="2296" y="7239"/>
                    <a:pt x="2393" y="7225"/>
                    <a:pt x="2482" y="7195"/>
                  </a:cubicBezTo>
                  <a:cubicBezTo>
                    <a:pt x="2633" y="7145"/>
                    <a:pt x="2758" y="7070"/>
                    <a:pt x="2883" y="6970"/>
                  </a:cubicBezTo>
                  <a:cubicBezTo>
                    <a:pt x="2983" y="6869"/>
                    <a:pt x="3034" y="6744"/>
                    <a:pt x="3184" y="6694"/>
                  </a:cubicBezTo>
                  <a:cubicBezTo>
                    <a:pt x="3272" y="6664"/>
                    <a:pt x="3369" y="6652"/>
                    <a:pt x="3464" y="6652"/>
                  </a:cubicBezTo>
                  <a:cubicBezTo>
                    <a:pt x="3531" y="6652"/>
                    <a:pt x="3598" y="6658"/>
                    <a:pt x="3660" y="6669"/>
                  </a:cubicBezTo>
                  <a:cubicBezTo>
                    <a:pt x="3810" y="6719"/>
                    <a:pt x="3961" y="6794"/>
                    <a:pt x="4111" y="6819"/>
                  </a:cubicBezTo>
                  <a:cubicBezTo>
                    <a:pt x="4134" y="6822"/>
                    <a:pt x="4157" y="6823"/>
                    <a:pt x="4180" y="6823"/>
                  </a:cubicBezTo>
                  <a:cubicBezTo>
                    <a:pt x="4382" y="6823"/>
                    <a:pt x="4580" y="6726"/>
                    <a:pt x="4738" y="6569"/>
                  </a:cubicBezTo>
                  <a:cubicBezTo>
                    <a:pt x="4888" y="6418"/>
                    <a:pt x="5089" y="6142"/>
                    <a:pt x="5139" y="5917"/>
                  </a:cubicBezTo>
                  <a:cubicBezTo>
                    <a:pt x="5189" y="5792"/>
                    <a:pt x="5139" y="5616"/>
                    <a:pt x="5114" y="5491"/>
                  </a:cubicBezTo>
                  <a:cubicBezTo>
                    <a:pt x="4963" y="5040"/>
                    <a:pt x="4612" y="4664"/>
                    <a:pt x="4287" y="4338"/>
                  </a:cubicBezTo>
                  <a:cubicBezTo>
                    <a:pt x="3560" y="3636"/>
                    <a:pt x="5339" y="3085"/>
                    <a:pt x="4487" y="2358"/>
                  </a:cubicBezTo>
                  <a:cubicBezTo>
                    <a:pt x="4161" y="2057"/>
                    <a:pt x="4136" y="2057"/>
                    <a:pt x="4036" y="1180"/>
                  </a:cubicBezTo>
                  <a:cubicBezTo>
                    <a:pt x="3936" y="303"/>
                    <a:pt x="3359" y="2"/>
                    <a:pt x="2908" y="2"/>
                  </a:cubicBezTo>
                  <a:cubicBezTo>
                    <a:pt x="2872" y="1"/>
                    <a:pt x="2836" y="1"/>
                    <a:pt x="28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 name="Google Shape;1453;p31"/>
          <p:cNvSpPr txBox="1"/>
          <p:nvPr/>
        </p:nvSpPr>
        <p:spPr>
          <a:xfrm>
            <a:off x="6001288" y="539500"/>
            <a:ext cx="1754400" cy="209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Semi Condensed SemiBold"/>
                <a:ea typeface="Barlow Semi Condensed SemiBold"/>
                <a:cs typeface="Barlow Semi Condensed SemiBold"/>
                <a:sym typeface="Barlow Semi Condensed SemiBold"/>
              </a:rPr>
              <a:t>10th Grade</a:t>
            </a:r>
            <a:endParaRPr>
              <a:solidFill>
                <a:schemeClr val="dk1"/>
              </a:solidFill>
              <a:latin typeface="Barlow Semi Condensed SemiBold"/>
              <a:ea typeface="Barlow Semi Condensed SemiBold"/>
              <a:cs typeface="Barlow Semi Condensed SemiBold"/>
              <a:sym typeface="Barlow Semi Condensed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8" name="Shape 1838"/>
        <p:cNvGrpSpPr/>
        <p:nvPr/>
      </p:nvGrpSpPr>
      <p:grpSpPr>
        <a:xfrm>
          <a:off x="0" y="0"/>
          <a:ext cx="0" cy="0"/>
          <a:chOff x="0" y="0"/>
          <a:chExt cx="0" cy="0"/>
        </a:xfrm>
      </p:grpSpPr>
      <p:sp>
        <p:nvSpPr>
          <p:cNvPr id="1839" name="Google Shape;1839;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Most commonly used charts</a:t>
            </a:r>
            <a:endParaRPr/>
          </a:p>
        </p:txBody>
      </p:sp>
      <p:sp>
        <p:nvSpPr>
          <p:cNvPr id="1840" name="Google Shape;1840;p40"/>
          <p:cNvSpPr txBox="1"/>
          <p:nvPr>
            <p:ph idx="1" type="subTitle"/>
          </p:nvPr>
        </p:nvSpPr>
        <p:spPr>
          <a:xfrm>
            <a:off x="937625" y="3465524"/>
            <a:ext cx="21753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1841" name="Google Shape;1841;p40"/>
          <p:cNvSpPr txBox="1"/>
          <p:nvPr>
            <p:ph idx="2" type="subTitle"/>
          </p:nvPr>
        </p:nvSpPr>
        <p:spPr>
          <a:xfrm>
            <a:off x="3484350" y="3465524"/>
            <a:ext cx="21753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842" name="Google Shape;1842;p40"/>
          <p:cNvSpPr txBox="1"/>
          <p:nvPr>
            <p:ph idx="3" type="subTitle"/>
          </p:nvPr>
        </p:nvSpPr>
        <p:spPr>
          <a:xfrm>
            <a:off x="6031075" y="3465524"/>
            <a:ext cx="21753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843" name="Google Shape;1843;p40"/>
          <p:cNvSpPr txBox="1"/>
          <p:nvPr>
            <p:ph idx="4" type="subTitle"/>
          </p:nvPr>
        </p:nvSpPr>
        <p:spPr>
          <a:xfrm>
            <a:off x="937625" y="2950601"/>
            <a:ext cx="2175300" cy="51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Line chart</a:t>
            </a:r>
            <a:endParaRPr/>
          </a:p>
        </p:txBody>
      </p:sp>
      <p:sp>
        <p:nvSpPr>
          <p:cNvPr id="1844" name="Google Shape;1844;p40"/>
          <p:cNvSpPr txBox="1"/>
          <p:nvPr>
            <p:ph idx="5" type="subTitle"/>
          </p:nvPr>
        </p:nvSpPr>
        <p:spPr>
          <a:xfrm>
            <a:off x="3484350" y="2950601"/>
            <a:ext cx="2175300" cy="51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Column chart</a:t>
            </a:r>
            <a:endParaRPr/>
          </a:p>
        </p:txBody>
      </p:sp>
      <p:sp>
        <p:nvSpPr>
          <p:cNvPr id="1845" name="Google Shape;1845;p40"/>
          <p:cNvSpPr txBox="1"/>
          <p:nvPr>
            <p:ph idx="6" type="subTitle"/>
          </p:nvPr>
        </p:nvSpPr>
        <p:spPr>
          <a:xfrm>
            <a:off x="6031075" y="2950601"/>
            <a:ext cx="2175300" cy="51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Pie chart</a:t>
            </a:r>
            <a:endParaRPr/>
          </a:p>
        </p:txBody>
      </p:sp>
      <p:grpSp>
        <p:nvGrpSpPr>
          <p:cNvPr id="1846" name="Google Shape;1846;p40"/>
          <p:cNvGrpSpPr/>
          <p:nvPr/>
        </p:nvGrpSpPr>
        <p:grpSpPr>
          <a:xfrm>
            <a:off x="3632534" y="1715805"/>
            <a:ext cx="1878932" cy="939444"/>
            <a:chOff x="3908639" y="2721642"/>
            <a:chExt cx="1910648" cy="955399"/>
          </a:xfrm>
        </p:grpSpPr>
        <p:sp>
          <p:nvSpPr>
            <p:cNvPr id="1847" name="Google Shape;1847;p40"/>
            <p:cNvSpPr/>
            <p:nvPr/>
          </p:nvSpPr>
          <p:spPr>
            <a:xfrm>
              <a:off x="4030044" y="3252002"/>
              <a:ext cx="226844" cy="353589"/>
            </a:xfrm>
            <a:custGeom>
              <a:rect b="b" l="l" r="r" t="t"/>
              <a:pathLst>
                <a:path extrusionOk="0" h="4963" w="3184">
                  <a:moveTo>
                    <a:pt x="1" y="0"/>
                  </a:moveTo>
                  <a:lnTo>
                    <a:pt x="1" y="4963"/>
                  </a:lnTo>
                  <a:lnTo>
                    <a:pt x="3184" y="4963"/>
                  </a:lnTo>
                  <a:lnTo>
                    <a:pt x="3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0"/>
            <p:cNvSpPr/>
            <p:nvPr/>
          </p:nvSpPr>
          <p:spPr>
            <a:xfrm>
              <a:off x="4313964" y="3143066"/>
              <a:ext cx="226844" cy="462523"/>
            </a:xfrm>
            <a:custGeom>
              <a:rect b="b" l="l" r="r" t="t"/>
              <a:pathLst>
                <a:path extrusionOk="0" h="6492" w="3184">
                  <a:moveTo>
                    <a:pt x="1" y="1"/>
                  </a:moveTo>
                  <a:lnTo>
                    <a:pt x="1" y="6492"/>
                  </a:lnTo>
                  <a:lnTo>
                    <a:pt x="3184" y="6492"/>
                  </a:lnTo>
                  <a:lnTo>
                    <a:pt x="31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0"/>
            <p:cNvSpPr/>
            <p:nvPr/>
          </p:nvSpPr>
          <p:spPr>
            <a:xfrm>
              <a:off x="4590758" y="3034130"/>
              <a:ext cx="226844" cy="571456"/>
            </a:xfrm>
            <a:custGeom>
              <a:rect b="b" l="l" r="r" t="t"/>
              <a:pathLst>
                <a:path extrusionOk="0" h="8021" w="3184">
                  <a:moveTo>
                    <a:pt x="1" y="1"/>
                  </a:moveTo>
                  <a:lnTo>
                    <a:pt x="1" y="8021"/>
                  </a:lnTo>
                  <a:lnTo>
                    <a:pt x="3184" y="8021"/>
                  </a:lnTo>
                  <a:lnTo>
                    <a:pt x="31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0"/>
            <p:cNvSpPr/>
            <p:nvPr/>
          </p:nvSpPr>
          <p:spPr>
            <a:xfrm>
              <a:off x="4880021" y="2873469"/>
              <a:ext cx="228625" cy="732114"/>
            </a:xfrm>
            <a:custGeom>
              <a:rect b="b" l="l" r="r" t="t"/>
              <a:pathLst>
                <a:path extrusionOk="0" h="10276" w="3209">
                  <a:moveTo>
                    <a:pt x="1" y="0"/>
                  </a:moveTo>
                  <a:lnTo>
                    <a:pt x="1" y="10276"/>
                  </a:lnTo>
                  <a:lnTo>
                    <a:pt x="3209" y="10276"/>
                  </a:lnTo>
                  <a:lnTo>
                    <a:pt x="32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0"/>
            <p:cNvSpPr/>
            <p:nvPr/>
          </p:nvSpPr>
          <p:spPr>
            <a:xfrm>
              <a:off x="5165721" y="3135941"/>
              <a:ext cx="226844" cy="469647"/>
            </a:xfrm>
            <a:custGeom>
              <a:rect b="b" l="l" r="r" t="t"/>
              <a:pathLst>
                <a:path extrusionOk="0" h="6592" w="3184">
                  <a:moveTo>
                    <a:pt x="1" y="0"/>
                  </a:moveTo>
                  <a:lnTo>
                    <a:pt x="1" y="6592"/>
                  </a:lnTo>
                  <a:lnTo>
                    <a:pt x="3184" y="6592"/>
                  </a:lnTo>
                  <a:lnTo>
                    <a:pt x="31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0"/>
            <p:cNvSpPr/>
            <p:nvPr/>
          </p:nvSpPr>
          <p:spPr>
            <a:xfrm>
              <a:off x="5465742" y="2721642"/>
              <a:ext cx="226844" cy="883937"/>
            </a:xfrm>
            <a:custGeom>
              <a:rect b="b" l="l" r="r" t="t"/>
              <a:pathLst>
                <a:path extrusionOk="0" h="12407" w="3184">
                  <a:moveTo>
                    <a:pt x="0" y="1"/>
                  </a:moveTo>
                  <a:lnTo>
                    <a:pt x="0" y="12407"/>
                  </a:lnTo>
                  <a:lnTo>
                    <a:pt x="3183" y="12407"/>
                  </a:lnTo>
                  <a:lnTo>
                    <a:pt x="31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0"/>
            <p:cNvSpPr/>
            <p:nvPr/>
          </p:nvSpPr>
          <p:spPr>
            <a:xfrm>
              <a:off x="3908639" y="2869835"/>
              <a:ext cx="1910648" cy="807206"/>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 name="Google Shape;1854;p40"/>
          <p:cNvGrpSpPr/>
          <p:nvPr/>
        </p:nvGrpSpPr>
        <p:grpSpPr>
          <a:xfrm>
            <a:off x="1085807" y="1785841"/>
            <a:ext cx="1878936" cy="869405"/>
            <a:chOff x="1215228" y="1793716"/>
            <a:chExt cx="1878936" cy="869405"/>
          </a:xfrm>
        </p:grpSpPr>
        <p:sp>
          <p:nvSpPr>
            <p:cNvPr id="1855" name="Google Shape;1855;p40"/>
            <p:cNvSpPr/>
            <p:nvPr/>
          </p:nvSpPr>
          <p:spPr>
            <a:xfrm>
              <a:off x="1350578" y="2054560"/>
              <a:ext cx="1473070" cy="423414"/>
            </a:xfrm>
            <a:custGeom>
              <a:rect b="b" l="l" r="r" t="t"/>
              <a:pathLst>
                <a:path extrusionOk="0" h="8321" w="28949">
                  <a:moveTo>
                    <a:pt x="18096" y="0"/>
                  </a:moveTo>
                  <a:lnTo>
                    <a:pt x="13886" y="5113"/>
                  </a:lnTo>
                  <a:lnTo>
                    <a:pt x="10753" y="3133"/>
                  </a:lnTo>
                  <a:lnTo>
                    <a:pt x="6191" y="7644"/>
                  </a:lnTo>
                  <a:lnTo>
                    <a:pt x="2983" y="5890"/>
                  </a:lnTo>
                  <a:lnTo>
                    <a:pt x="1" y="7995"/>
                  </a:lnTo>
                  <a:lnTo>
                    <a:pt x="251" y="8321"/>
                  </a:lnTo>
                  <a:lnTo>
                    <a:pt x="3008" y="6366"/>
                  </a:lnTo>
                  <a:lnTo>
                    <a:pt x="6267" y="8146"/>
                  </a:lnTo>
                  <a:lnTo>
                    <a:pt x="10803" y="3659"/>
                  </a:lnTo>
                  <a:lnTo>
                    <a:pt x="13961" y="5664"/>
                  </a:lnTo>
                  <a:lnTo>
                    <a:pt x="18096" y="652"/>
                  </a:lnTo>
                  <a:lnTo>
                    <a:pt x="22081" y="5163"/>
                  </a:lnTo>
                  <a:lnTo>
                    <a:pt x="24838" y="3384"/>
                  </a:lnTo>
                  <a:lnTo>
                    <a:pt x="28648" y="7669"/>
                  </a:lnTo>
                  <a:lnTo>
                    <a:pt x="28948" y="7394"/>
                  </a:lnTo>
                  <a:lnTo>
                    <a:pt x="24913" y="2832"/>
                  </a:lnTo>
                  <a:lnTo>
                    <a:pt x="22156" y="4637"/>
                  </a:lnTo>
                  <a:lnTo>
                    <a:pt x="18096" y="0"/>
                  </a:lnTo>
                  <a:close/>
                </a:path>
              </a:pathLst>
            </a:custGeom>
            <a:solidFill>
              <a:srgbClr val="C5D7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0"/>
            <p:cNvSpPr/>
            <p:nvPr/>
          </p:nvSpPr>
          <p:spPr>
            <a:xfrm>
              <a:off x="2446068" y="2272600"/>
              <a:ext cx="61266" cy="61266"/>
            </a:xfrm>
            <a:custGeom>
              <a:rect b="b" l="l" r="r" t="t"/>
              <a:pathLst>
                <a:path extrusionOk="0" h="1204" w="1204">
                  <a:moveTo>
                    <a:pt x="602" y="1"/>
                  </a:moveTo>
                  <a:cubicBezTo>
                    <a:pt x="251" y="1"/>
                    <a:pt x="1" y="277"/>
                    <a:pt x="1" y="602"/>
                  </a:cubicBezTo>
                  <a:cubicBezTo>
                    <a:pt x="1" y="953"/>
                    <a:pt x="251" y="1204"/>
                    <a:pt x="602" y="1204"/>
                  </a:cubicBezTo>
                  <a:cubicBezTo>
                    <a:pt x="928" y="1204"/>
                    <a:pt x="1204" y="953"/>
                    <a:pt x="1204" y="602"/>
                  </a:cubicBezTo>
                  <a:cubicBezTo>
                    <a:pt x="1204" y="277"/>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0"/>
            <p:cNvSpPr/>
            <p:nvPr/>
          </p:nvSpPr>
          <p:spPr>
            <a:xfrm>
              <a:off x="2583811" y="2176988"/>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0"/>
            <p:cNvSpPr/>
            <p:nvPr/>
          </p:nvSpPr>
          <p:spPr>
            <a:xfrm>
              <a:off x="2240749" y="2040516"/>
              <a:ext cx="61266" cy="61266"/>
            </a:xfrm>
            <a:custGeom>
              <a:rect b="b" l="l" r="r" t="t"/>
              <a:pathLst>
                <a:path extrusionOk="0" h="1204" w="1204">
                  <a:moveTo>
                    <a:pt x="602" y="0"/>
                  </a:moveTo>
                  <a:cubicBezTo>
                    <a:pt x="276" y="0"/>
                    <a:pt x="1" y="276"/>
                    <a:pt x="1" y="602"/>
                  </a:cubicBezTo>
                  <a:cubicBezTo>
                    <a:pt x="1" y="928"/>
                    <a:pt x="276" y="1203"/>
                    <a:pt x="602" y="1203"/>
                  </a:cubicBezTo>
                  <a:cubicBezTo>
                    <a:pt x="928" y="1203"/>
                    <a:pt x="1204" y="928"/>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0"/>
            <p:cNvSpPr/>
            <p:nvPr/>
          </p:nvSpPr>
          <p:spPr>
            <a:xfrm>
              <a:off x="2036703" y="2290460"/>
              <a:ext cx="61266" cy="61266"/>
            </a:xfrm>
            <a:custGeom>
              <a:rect b="b" l="l" r="r" t="t"/>
              <a:pathLst>
                <a:path extrusionOk="0" h="1204" w="1204">
                  <a:moveTo>
                    <a:pt x="602" y="1"/>
                  </a:moveTo>
                  <a:cubicBezTo>
                    <a:pt x="251" y="1"/>
                    <a:pt x="1" y="251"/>
                    <a:pt x="1" y="602"/>
                  </a:cubicBezTo>
                  <a:cubicBezTo>
                    <a:pt x="1" y="928"/>
                    <a:pt x="251" y="1204"/>
                    <a:pt x="602" y="1204"/>
                  </a:cubicBezTo>
                  <a:cubicBezTo>
                    <a:pt x="928" y="1204"/>
                    <a:pt x="1204" y="928"/>
                    <a:pt x="1204" y="602"/>
                  </a:cubicBezTo>
                  <a:cubicBezTo>
                    <a:pt x="1204" y="251"/>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0"/>
            <p:cNvSpPr/>
            <p:nvPr/>
          </p:nvSpPr>
          <p:spPr>
            <a:xfrm>
              <a:off x="1870922" y="2207569"/>
              <a:ext cx="61266" cy="61266"/>
            </a:xfrm>
            <a:custGeom>
              <a:rect b="b" l="l" r="r" t="t"/>
              <a:pathLst>
                <a:path extrusionOk="0" h="1204" w="1204">
                  <a:moveTo>
                    <a:pt x="602" y="1"/>
                  </a:moveTo>
                  <a:cubicBezTo>
                    <a:pt x="276" y="1"/>
                    <a:pt x="0" y="251"/>
                    <a:pt x="0" y="602"/>
                  </a:cubicBezTo>
                  <a:cubicBezTo>
                    <a:pt x="0" y="928"/>
                    <a:pt x="276" y="1204"/>
                    <a:pt x="602" y="1204"/>
                  </a:cubicBezTo>
                  <a:cubicBezTo>
                    <a:pt x="953" y="1204"/>
                    <a:pt x="1203" y="928"/>
                    <a:pt x="1203" y="602"/>
                  </a:cubicBezTo>
                  <a:cubicBezTo>
                    <a:pt x="1203" y="251"/>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0"/>
            <p:cNvSpPr/>
            <p:nvPr/>
          </p:nvSpPr>
          <p:spPr>
            <a:xfrm>
              <a:off x="1645198" y="2424388"/>
              <a:ext cx="61266" cy="61266"/>
            </a:xfrm>
            <a:custGeom>
              <a:rect b="b" l="l" r="r" t="t"/>
              <a:pathLst>
                <a:path extrusionOk="0" h="1204" w="1204">
                  <a:moveTo>
                    <a:pt x="602" y="0"/>
                  </a:moveTo>
                  <a:cubicBezTo>
                    <a:pt x="251" y="0"/>
                    <a:pt x="0" y="251"/>
                    <a:pt x="0" y="602"/>
                  </a:cubicBezTo>
                  <a:cubicBezTo>
                    <a:pt x="0" y="928"/>
                    <a:pt x="251" y="1203"/>
                    <a:pt x="602" y="1203"/>
                  </a:cubicBezTo>
                  <a:cubicBezTo>
                    <a:pt x="928" y="1203"/>
                    <a:pt x="1203" y="928"/>
                    <a:pt x="1203" y="602"/>
                  </a:cubicBezTo>
                  <a:cubicBezTo>
                    <a:pt x="1203" y="251"/>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0"/>
            <p:cNvSpPr/>
            <p:nvPr/>
          </p:nvSpPr>
          <p:spPr>
            <a:xfrm>
              <a:off x="1481961" y="2333813"/>
              <a:ext cx="61266" cy="61266"/>
            </a:xfrm>
            <a:custGeom>
              <a:rect b="b" l="l" r="r" t="t"/>
              <a:pathLst>
                <a:path extrusionOk="0" h="1204" w="1204">
                  <a:moveTo>
                    <a:pt x="602" y="1"/>
                  </a:moveTo>
                  <a:cubicBezTo>
                    <a:pt x="276" y="1"/>
                    <a:pt x="0" y="277"/>
                    <a:pt x="0" y="602"/>
                  </a:cubicBezTo>
                  <a:cubicBezTo>
                    <a:pt x="0" y="928"/>
                    <a:pt x="276" y="1204"/>
                    <a:pt x="602" y="1204"/>
                  </a:cubicBezTo>
                  <a:cubicBezTo>
                    <a:pt x="953" y="1204"/>
                    <a:pt x="1203" y="928"/>
                    <a:pt x="1203" y="602"/>
                  </a:cubicBezTo>
                  <a:cubicBezTo>
                    <a:pt x="1203" y="277"/>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0"/>
            <p:cNvSpPr/>
            <p:nvPr/>
          </p:nvSpPr>
          <p:spPr>
            <a:xfrm>
              <a:off x="1326357" y="2424388"/>
              <a:ext cx="61266" cy="61266"/>
            </a:xfrm>
            <a:custGeom>
              <a:rect b="b" l="l" r="r" t="t"/>
              <a:pathLst>
                <a:path extrusionOk="0" h="1204" w="1204">
                  <a:moveTo>
                    <a:pt x="602" y="0"/>
                  </a:moveTo>
                  <a:cubicBezTo>
                    <a:pt x="276" y="0"/>
                    <a:pt x="1" y="251"/>
                    <a:pt x="1" y="602"/>
                  </a:cubicBezTo>
                  <a:cubicBezTo>
                    <a:pt x="1" y="928"/>
                    <a:pt x="276" y="1203"/>
                    <a:pt x="602" y="1203"/>
                  </a:cubicBezTo>
                  <a:cubicBezTo>
                    <a:pt x="928" y="1203"/>
                    <a:pt x="1204" y="928"/>
                    <a:pt x="1204" y="602"/>
                  </a:cubicBezTo>
                  <a:cubicBezTo>
                    <a:pt x="1204" y="251"/>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0"/>
            <p:cNvSpPr/>
            <p:nvPr/>
          </p:nvSpPr>
          <p:spPr>
            <a:xfrm>
              <a:off x="2788711" y="2400163"/>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0"/>
            <p:cNvSpPr/>
            <p:nvPr/>
          </p:nvSpPr>
          <p:spPr>
            <a:xfrm>
              <a:off x="1350578" y="1807760"/>
              <a:ext cx="1473070" cy="423414"/>
            </a:xfrm>
            <a:custGeom>
              <a:rect b="b" l="l" r="r" t="t"/>
              <a:pathLst>
                <a:path extrusionOk="0" h="8321" w="28949">
                  <a:moveTo>
                    <a:pt x="18096" y="0"/>
                  </a:moveTo>
                  <a:lnTo>
                    <a:pt x="13886" y="5113"/>
                  </a:lnTo>
                  <a:lnTo>
                    <a:pt x="10753" y="3133"/>
                  </a:lnTo>
                  <a:lnTo>
                    <a:pt x="6191" y="7644"/>
                  </a:lnTo>
                  <a:lnTo>
                    <a:pt x="2983" y="5890"/>
                  </a:lnTo>
                  <a:lnTo>
                    <a:pt x="1" y="7995"/>
                  </a:lnTo>
                  <a:lnTo>
                    <a:pt x="251" y="8321"/>
                  </a:lnTo>
                  <a:lnTo>
                    <a:pt x="3008" y="6366"/>
                  </a:lnTo>
                  <a:lnTo>
                    <a:pt x="6267" y="8146"/>
                  </a:lnTo>
                  <a:lnTo>
                    <a:pt x="10803" y="3659"/>
                  </a:lnTo>
                  <a:lnTo>
                    <a:pt x="13961" y="5664"/>
                  </a:lnTo>
                  <a:lnTo>
                    <a:pt x="18096" y="652"/>
                  </a:lnTo>
                  <a:lnTo>
                    <a:pt x="22081" y="5163"/>
                  </a:lnTo>
                  <a:lnTo>
                    <a:pt x="24838" y="3384"/>
                  </a:lnTo>
                  <a:lnTo>
                    <a:pt x="28648" y="7669"/>
                  </a:lnTo>
                  <a:lnTo>
                    <a:pt x="28948" y="7394"/>
                  </a:lnTo>
                  <a:lnTo>
                    <a:pt x="24913" y="2832"/>
                  </a:lnTo>
                  <a:lnTo>
                    <a:pt x="22156" y="4637"/>
                  </a:lnTo>
                  <a:lnTo>
                    <a:pt x="180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0"/>
            <p:cNvSpPr/>
            <p:nvPr/>
          </p:nvSpPr>
          <p:spPr>
            <a:xfrm>
              <a:off x="2446068" y="2025800"/>
              <a:ext cx="61266" cy="61266"/>
            </a:xfrm>
            <a:custGeom>
              <a:rect b="b" l="l" r="r" t="t"/>
              <a:pathLst>
                <a:path extrusionOk="0" h="1204" w="1204">
                  <a:moveTo>
                    <a:pt x="602" y="1"/>
                  </a:moveTo>
                  <a:cubicBezTo>
                    <a:pt x="251" y="1"/>
                    <a:pt x="1" y="277"/>
                    <a:pt x="1" y="602"/>
                  </a:cubicBezTo>
                  <a:cubicBezTo>
                    <a:pt x="1" y="953"/>
                    <a:pt x="251" y="1204"/>
                    <a:pt x="602" y="1204"/>
                  </a:cubicBezTo>
                  <a:cubicBezTo>
                    <a:pt x="928" y="1204"/>
                    <a:pt x="1204" y="953"/>
                    <a:pt x="1204" y="602"/>
                  </a:cubicBezTo>
                  <a:cubicBezTo>
                    <a:pt x="1204" y="277"/>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0"/>
            <p:cNvSpPr/>
            <p:nvPr/>
          </p:nvSpPr>
          <p:spPr>
            <a:xfrm>
              <a:off x="2583811" y="1930188"/>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0"/>
            <p:cNvSpPr/>
            <p:nvPr/>
          </p:nvSpPr>
          <p:spPr>
            <a:xfrm>
              <a:off x="2240749" y="1793716"/>
              <a:ext cx="61266" cy="61266"/>
            </a:xfrm>
            <a:custGeom>
              <a:rect b="b" l="l" r="r" t="t"/>
              <a:pathLst>
                <a:path extrusionOk="0" h="1204" w="1204">
                  <a:moveTo>
                    <a:pt x="602" y="0"/>
                  </a:moveTo>
                  <a:cubicBezTo>
                    <a:pt x="276" y="0"/>
                    <a:pt x="1" y="276"/>
                    <a:pt x="1" y="602"/>
                  </a:cubicBezTo>
                  <a:cubicBezTo>
                    <a:pt x="1" y="928"/>
                    <a:pt x="276" y="1203"/>
                    <a:pt x="602" y="1203"/>
                  </a:cubicBezTo>
                  <a:cubicBezTo>
                    <a:pt x="928" y="1203"/>
                    <a:pt x="1204" y="928"/>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0"/>
            <p:cNvSpPr/>
            <p:nvPr/>
          </p:nvSpPr>
          <p:spPr>
            <a:xfrm>
              <a:off x="2036703" y="2043660"/>
              <a:ext cx="61266" cy="61266"/>
            </a:xfrm>
            <a:custGeom>
              <a:rect b="b" l="l" r="r" t="t"/>
              <a:pathLst>
                <a:path extrusionOk="0" h="1204" w="1204">
                  <a:moveTo>
                    <a:pt x="602" y="1"/>
                  </a:moveTo>
                  <a:cubicBezTo>
                    <a:pt x="251" y="1"/>
                    <a:pt x="1" y="251"/>
                    <a:pt x="1" y="602"/>
                  </a:cubicBezTo>
                  <a:cubicBezTo>
                    <a:pt x="1" y="928"/>
                    <a:pt x="251" y="1204"/>
                    <a:pt x="602" y="1204"/>
                  </a:cubicBezTo>
                  <a:cubicBezTo>
                    <a:pt x="928" y="1204"/>
                    <a:pt x="1204" y="928"/>
                    <a:pt x="1204" y="602"/>
                  </a:cubicBezTo>
                  <a:cubicBezTo>
                    <a:pt x="1204" y="251"/>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0"/>
            <p:cNvSpPr/>
            <p:nvPr/>
          </p:nvSpPr>
          <p:spPr>
            <a:xfrm>
              <a:off x="1870922" y="1960769"/>
              <a:ext cx="61266" cy="61266"/>
            </a:xfrm>
            <a:custGeom>
              <a:rect b="b" l="l" r="r" t="t"/>
              <a:pathLst>
                <a:path extrusionOk="0" h="1204" w="1204">
                  <a:moveTo>
                    <a:pt x="602" y="1"/>
                  </a:moveTo>
                  <a:cubicBezTo>
                    <a:pt x="276" y="1"/>
                    <a:pt x="0" y="251"/>
                    <a:pt x="0" y="602"/>
                  </a:cubicBezTo>
                  <a:cubicBezTo>
                    <a:pt x="0" y="928"/>
                    <a:pt x="276" y="1204"/>
                    <a:pt x="602" y="1204"/>
                  </a:cubicBezTo>
                  <a:cubicBezTo>
                    <a:pt x="953" y="1204"/>
                    <a:pt x="1203" y="928"/>
                    <a:pt x="1203" y="602"/>
                  </a:cubicBezTo>
                  <a:cubicBezTo>
                    <a:pt x="1203" y="251"/>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0"/>
            <p:cNvSpPr/>
            <p:nvPr/>
          </p:nvSpPr>
          <p:spPr>
            <a:xfrm>
              <a:off x="1645198" y="2177588"/>
              <a:ext cx="61266" cy="61266"/>
            </a:xfrm>
            <a:custGeom>
              <a:rect b="b" l="l" r="r" t="t"/>
              <a:pathLst>
                <a:path extrusionOk="0" h="1204" w="1204">
                  <a:moveTo>
                    <a:pt x="602" y="0"/>
                  </a:moveTo>
                  <a:cubicBezTo>
                    <a:pt x="251" y="0"/>
                    <a:pt x="0" y="251"/>
                    <a:pt x="0" y="602"/>
                  </a:cubicBezTo>
                  <a:cubicBezTo>
                    <a:pt x="0" y="928"/>
                    <a:pt x="251" y="1203"/>
                    <a:pt x="602" y="1203"/>
                  </a:cubicBezTo>
                  <a:cubicBezTo>
                    <a:pt x="928" y="1203"/>
                    <a:pt x="1203" y="928"/>
                    <a:pt x="1203" y="602"/>
                  </a:cubicBezTo>
                  <a:cubicBezTo>
                    <a:pt x="1203" y="251"/>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0"/>
            <p:cNvSpPr/>
            <p:nvPr/>
          </p:nvSpPr>
          <p:spPr>
            <a:xfrm>
              <a:off x="1481961" y="2087013"/>
              <a:ext cx="61266" cy="61266"/>
            </a:xfrm>
            <a:custGeom>
              <a:rect b="b" l="l" r="r" t="t"/>
              <a:pathLst>
                <a:path extrusionOk="0" h="1204" w="1204">
                  <a:moveTo>
                    <a:pt x="602" y="1"/>
                  </a:moveTo>
                  <a:cubicBezTo>
                    <a:pt x="276" y="1"/>
                    <a:pt x="0" y="277"/>
                    <a:pt x="0" y="602"/>
                  </a:cubicBezTo>
                  <a:cubicBezTo>
                    <a:pt x="0" y="928"/>
                    <a:pt x="276" y="1204"/>
                    <a:pt x="602" y="1204"/>
                  </a:cubicBezTo>
                  <a:cubicBezTo>
                    <a:pt x="953" y="1204"/>
                    <a:pt x="1203" y="928"/>
                    <a:pt x="1203" y="602"/>
                  </a:cubicBezTo>
                  <a:cubicBezTo>
                    <a:pt x="1203" y="277"/>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0"/>
            <p:cNvSpPr/>
            <p:nvPr/>
          </p:nvSpPr>
          <p:spPr>
            <a:xfrm>
              <a:off x="2788711" y="2153363"/>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0"/>
            <p:cNvSpPr/>
            <p:nvPr/>
          </p:nvSpPr>
          <p:spPr>
            <a:xfrm>
              <a:off x="1215228" y="1869398"/>
              <a:ext cx="1878936" cy="793723"/>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40"/>
          <p:cNvGrpSpPr/>
          <p:nvPr/>
        </p:nvGrpSpPr>
        <p:grpSpPr>
          <a:xfrm>
            <a:off x="6617881" y="1637514"/>
            <a:ext cx="1001689" cy="968976"/>
            <a:chOff x="5498093" y="1163962"/>
            <a:chExt cx="2577686" cy="2493504"/>
          </a:xfrm>
        </p:grpSpPr>
        <p:sp>
          <p:nvSpPr>
            <p:cNvPr id="1876" name="Google Shape;1876;p40"/>
            <p:cNvSpPr/>
            <p:nvPr/>
          </p:nvSpPr>
          <p:spPr>
            <a:xfrm>
              <a:off x="5686114" y="1163962"/>
              <a:ext cx="1100872" cy="1100872"/>
            </a:xfrm>
            <a:custGeom>
              <a:rect b="b" l="l" r="r" t="t"/>
              <a:pathLst>
                <a:path extrusionOk="0" h="11154" w="11154">
                  <a:moveTo>
                    <a:pt x="11154" y="0"/>
                  </a:moveTo>
                  <a:cubicBezTo>
                    <a:pt x="4988" y="0"/>
                    <a:pt x="1" y="4988"/>
                    <a:pt x="1" y="11153"/>
                  </a:cubicBezTo>
                  <a:lnTo>
                    <a:pt x="11154" y="11153"/>
                  </a:lnTo>
                  <a:lnTo>
                    <a:pt x="111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0"/>
            <p:cNvSpPr/>
            <p:nvPr/>
          </p:nvSpPr>
          <p:spPr>
            <a:xfrm>
              <a:off x="5767738" y="1260390"/>
              <a:ext cx="2308041" cy="2310508"/>
            </a:xfrm>
            <a:custGeom>
              <a:rect b="b" l="l" r="r" t="t"/>
              <a:pathLst>
                <a:path extrusionOk="0" h="23410" w="23385">
                  <a:moveTo>
                    <a:pt x="11680" y="1"/>
                  </a:moveTo>
                  <a:lnTo>
                    <a:pt x="11680" y="11705"/>
                  </a:lnTo>
                  <a:lnTo>
                    <a:pt x="1" y="11705"/>
                  </a:lnTo>
                  <a:cubicBezTo>
                    <a:pt x="1" y="18171"/>
                    <a:pt x="5239" y="23409"/>
                    <a:pt x="11680" y="23409"/>
                  </a:cubicBezTo>
                  <a:cubicBezTo>
                    <a:pt x="18146" y="23409"/>
                    <a:pt x="23384" y="18171"/>
                    <a:pt x="23384" y="11705"/>
                  </a:cubicBezTo>
                  <a:cubicBezTo>
                    <a:pt x="23384" y="5239"/>
                    <a:pt x="18146" y="1"/>
                    <a:pt x="11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0"/>
            <p:cNvSpPr/>
            <p:nvPr/>
          </p:nvSpPr>
          <p:spPr>
            <a:xfrm>
              <a:off x="5498093" y="2415654"/>
              <a:ext cx="1422527" cy="1241812"/>
            </a:xfrm>
            <a:custGeom>
              <a:rect b="b" l="l" r="r" t="t"/>
              <a:pathLst>
                <a:path extrusionOk="0" h="12582" w="14413">
                  <a:moveTo>
                    <a:pt x="14412" y="0"/>
                  </a:moveTo>
                  <a:lnTo>
                    <a:pt x="1" y="2381"/>
                  </a:lnTo>
                  <a:cubicBezTo>
                    <a:pt x="703" y="6717"/>
                    <a:pt x="3334" y="10401"/>
                    <a:pt x="6968" y="12582"/>
                  </a:cubicBezTo>
                  <a:lnTo>
                    <a:pt x="144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2" name="Shape 1882"/>
        <p:cNvGrpSpPr/>
        <p:nvPr/>
      </p:nvGrpSpPr>
      <p:grpSpPr>
        <a:xfrm>
          <a:off x="0" y="0"/>
          <a:ext cx="0" cy="0"/>
          <a:chOff x="0" y="0"/>
          <a:chExt cx="0" cy="0"/>
        </a:xfrm>
      </p:grpSpPr>
      <p:sp>
        <p:nvSpPr>
          <p:cNvPr id="1883" name="Google Shape;1883;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Other chart types</a:t>
            </a:r>
            <a:endParaRPr/>
          </a:p>
        </p:txBody>
      </p:sp>
      <p:sp>
        <p:nvSpPr>
          <p:cNvPr id="1884" name="Google Shape;1884;p41"/>
          <p:cNvSpPr txBox="1"/>
          <p:nvPr>
            <p:ph idx="1" type="subTitle"/>
          </p:nvPr>
        </p:nvSpPr>
        <p:spPr>
          <a:xfrm>
            <a:off x="719999" y="2528700"/>
            <a:ext cx="21513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885" name="Google Shape;1885;p41"/>
          <p:cNvSpPr txBox="1"/>
          <p:nvPr>
            <p:ph idx="2" type="subTitle"/>
          </p:nvPr>
        </p:nvSpPr>
        <p:spPr>
          <a:xfrm>
            <a:off x="4421773" y="2528700"/>
            <a:ext cx="21513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886" name="Google Shape;1886;p41"/>
          <p:cNvSpPr txBox="1"/>
          <p:nvPr>
            <p:ph idx="3" type="subTitle"/>
          </p:nvPr>
        </p:nvSpPr>
        <p:spPr>
          <a:xfrm>
            <a:off x="2570886" y="3938600"/>
            <a:ext cx="21513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887" name="Google Shape;1887;p41"/>
          <p:cNvSpPr txBox="1"/>
          <p:nvPr>
            <p:ph idx="4" type="subTitle"/>
          </p:nvPr>
        </p:nvSpPr>
        <p:spPr>
          <a:xfrm>
            <a:off x="6272660" y="3938600"/>
            <a:ext cx="21513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888" name="Google Shape;1888;p41"/>
          <p:cNvSpPr txBox="1"/>
          <p:nvPr>
            <p:ph idx="5" type="subTitle"/>
          </p:nvPr>
        </p:nvSpPr>
        <p:spPr>
          <a:xfrm>
            <a:off x="720000" y="2156663"/>
            <a:ext cx="2151300" cy="52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Donut chart</a:t>
            </a:r>
            <a:endParaRPr/>
          </a:p>
        </p:txBody>
      </p:sp>
      <p:sp>
        <p:nvSpPr>
          <p:cNvPr id="1889" name="Google Shape;1889;p41"/>
          <p:cNvSpPr txBox="1"/>
          <p:nvPr>
            <p:ph idx="6" type="subTitle"/>
          </p:nvPr>
        </p:nvSpPr>
        <p:spPr>
          <a:xfrm>
            <a:off x="2570886" y="3566600"/>
            <a:ext cx="2151300" cy="52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Pyramid chart</a:t>
            </a:r>
            <a:endParaRPr/>
          </a:p>
        </p:txBody>
      </p:sp>
      <p:sp>
        <p:nvSpPr>
          <p:cNvPr id="1890" name="Google Shape;1890;p41"/>
          <p:cNvSpPr txBox="1"/>
          <p:nvPr>
            <p:ph idx="7" type="subTitle"/>
          </p:nvPr>
        </p:nvSpPr>
        <p:spPr>
          <a:xfrm>
            <a:off x="4421773" y="2156663"/>
            <a:ext cx="2151300" cy="52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Area chart</a:t>
            </a:r>
            <a:endParaRPr/>
          </a:p>
        </p:txBody>
      </p:sp>
      <p:sp>
        <p:nvSpPr>
          <p:cNvPr id="1891" name="Google Shape;1891;p41"/>
          <p:cNvSpPr txBox="1"/>
          <p:nvPr>
            <p:ph idx="8" type="subTitle"/>
          </p:nvPr>
        </p:nvSpPr>
        <p:spPr>
          <a:xfrm>
            <a:off x="6272660" y="3566600"/>
            <a:ext cx="2151300" cy="52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Bar chart</a:t>
            </a:r>
            <a:endParaRPr/>
          </a:p>
        </p:txBody>
      </p:sp>
      <p:grpSp>
        <p:nvGrpSpPr>
          <p:cNvPr id="1892" name="Google Shape;1892;p41"/>
          <p:cNvGrpSpPr/>
          <p:nvPr/>
        </p:nvGrpSpPr>
        <p:grpSpPr>
          <a:xfrm>
            <a:off x="1308599" y="1192209"/>
            <a:ext cx="941306" cy="885007"/>
            <a:chOff x="5443781" y="1451888"/>
            <a:chExt cx="1272379" cy="1196278"/>
          </a:xfrm>
        </p:grpSpPr>
        <p:sp>
          <p:nvSpPr>
            <p:cNvPr id="1893" name="Google Shape;1893;p41"/>
            <p:cNvSpPr/>
            <p:nvPr/>
          </p:nvSpPr>
          <p:spPr>
            <a:xfrm>
              <a:off x="5519882" y="1451888"/>
              <a:ext cx="1196278" cy="1196278"/>
            </a:xfrm>
            <a:custGeom>
              <a:rect b="b" l="l" r="r" t="t"/>
              <a:pathLst>
                <a:path extrusionOk="0" h="25214" w="25214">
                  <a:moveTo>
                    <a:pt x="12607" y="4963"/>
                  </a:moveTo>
                  <a:cubicBezTo>
                    <a:pt x="16817" y="4963"/>
                    <a:pt x="20251" y="8397"/>
                    <a:pt x="20251" y="12607"/>
                  </a:cubicBezTo>
                  <a:cubicBezTo>
                    <a:pt x="20251" y="16843"/>
                    <a:pt x="16817" y="20251"/>
                    <a:pt x="12607" y="20251"/>
                  </a:cubicBezTo>
                  <a:cubicBezTo>
                    <a:pt x="8371" y="20251"/>
                    <a:pt x="4963" y="16843"/>
                    <a:pt x="4963" y="12607"/>
                  </a:cubicBezTo>
                  <a:cubicBezTo>
                    <a:pt x="4963" y="8397"/>
                    <a:pt x="8371" y="4963"/>
                    <a:pt x="12607" y="4963"/>
                  </a:cubicBezTo>
                  <a:close/>
                  <a:moveTo>
                    <a:pt x="12607" y="1"/>
                  </a:moveTo>
                  <a:cubicBezTo>
                    <a:pt x="5639" y="1"/>
                    <a:pt x="0" y="5640"/>
                    <a:pt x="0" y="12607"/>
                  </a:cubicBezTo>
                  <a:cubicBezTo>
                    <a:pt x="0" y="19575"/>
                    <a:pt x="5639" y="25214"/>
                    <a:pt x="12607" y="25214"/>
                  </a:cubicBezTo>
                  <a:cubicBezTo>
                    <a:pt x="19574" y="25214"/>
                    <a:pt x="25213" y="19575"/>
                    <a:pt x="25213" y="12607"/>
                  </a:cubicBezTo>
                  <a:cubicBezTo>
                    <a:pt x="25213" y="5640"/>
                    <a:pt x="19574" y="1"/>
                    <a:pt x="126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1"/>
            <p:cNvSpPr/>
            <p:nvPr/>
          </p:nvSpPr>
          <p:spPr>
            <a:xfrm>
              <a:off x="5840936" y="1451888"/>
              <a:ext cx="563647" cy="279498"/>
            </a:xfrm>
            <a:custGeom>
              <a:rect b="b" l="l" r="r" t="t"/>
              <a:pathLst>
                <a:path extrusionOk="0" h="5891" w="11880">
                  <a:moveTo>
                    <a:pt x="5840" y="1"/>
                  </a:moveTo>
                  <a:cubicBezTo>
                    <a:pt x="3735" y="1"/>
                    <a:pt x="1755" y="527"/>
                    <a:pt x="0" y="1429"/>
                  </a:cubicBezTo>
                  <a:lnTo>
                    <a:pt x="2306" y="5840"/>
                  </a:lnTo>
                  <a:cubicBezTo>
                    <a:pt x="3359" y="5289"/>
                    <a:pt x="4562" y="4963"/>
                    <a:pt x="5840" y="4963"/>
                  </a:cubicBezTo>
                  <a:cubicBezTo>
                    <a:pt x="7168" y="4963"/>
                    <a:pt x="8421" y="5314"/>
                    <a:pt x="9499" y="5890"/>
                  </a:cubicBezTo>
                  <a:lnTo>
                    <a:pt x="11880" y="1555"/>
                  </a:lnTo>
                  <a:cubicBezTo>
                    <a:pt x="10075" y="552"/>
                    <a:pt x="8020" y="1"/>
                    <a:pt x="5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1"/>
            <p:cNvSpPr/>
            <p:nvPr/>
          </p:nvSpPr>
          <p:spPr>
            <a:xfrm>
              <a:off x="6390292" y="2078529"/>
              <a:ext cx="323480" cy="366323"/>
            </a:xfrm>
            <a:custGeom>
              <a:rect b="b" l="l" r="r" t="t"/>
              <a:pathLst>
                <a:path extrusionOk="0" h="7721" w="6818">
                  <a:moveTo>
                    <a:pt x="1880" y="1"/>
                  </a:moveTo>
                  <a:cubicBezTo>
                    <a:pt x="1755" y="1705"/>
                    <a:pt x="1053" y="3234"/>
                    <a:pt x="0" y="4437"/>
                  </a:cubicBezTo>
                  <a:lnTo>
                    <a:pt x="3735" y="7720"/>
                  </a:lnTo>
                  <a:cubicBezTo>
                    <a:pt x="5464" y="5740"/>
                    <a:pt x="6592" y="3184"/>
                    <a:pt x="6817" y="402"/>
                  </a:cubicBezTo>
                  <a:lnTo>
                    <a:pt x="18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1"/>
            <p:cNvSpPr/>
            <p:nvPr/>
          </p:nvSpPr>
          <p:spPr>
            <a:xfrm>
              <a:off x="5798094" y="2287805"/>
              <a:ext cx="770602" cy="360345"/>
            </a:xfrm>
            <a:custGeom>
              <a:rect b="b" l="l" r="r" t="t"/>
              <a:pathLst>
                <a:path extrusionOk="0" h="7595" w="16242">
                  <a:moveTo>
                    <a:pt x="12507" y="1"/>
                  </a:moveTo>
                  <a:cubicBezTo>
                    <a:pt x="11104" y="1630"/>
                    <a:pt x="9049" y="2632"/>
                    <a:pt x="6743" y="2632"/>
                  </a:cubicBezTo>
                  <a:cubicBezTo>
                    <a:pt x="5239" y="2632"/>
                    <a:pt x="3836" y="2206"/>
                    <a:pt x="2658" y="1479"/>
                  </a:cubicBezTo>
                  <a:lnTo>
                    <a:pt x="1" y="5665"/>
                  </a:lnTo>
                  <a:cubicBezTo>
                    <a:pt x="1956" y="6893"/>
                    <a:pt x="4262" y="7595"/>
                    <a:pt x="6743" y="7595"/>
                  </a:cubicBezTo>
                  <a:cubicBezTo>
                    <a:pt x="10527" y="7595"/>
                    <a:pt x="13936" y="5916"/>
                    <a:pt x="16242" y="3259"/>
                  </a:cubicBezTo>
                  <a:lnTo>
                    <a:pt x="12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1"/>
            <p:cNvSpPr/>
            <p:nvPr/>
          </p:nvSpPr>
          <p:spPr>
            <a:xfrm>
              <a:off x="5519882" y="1788408"/>
              <a:ext cx="404326" cy="768182"/>
            </a:xfrm>
            <a:custGeom>
              <a:rect b="b" l="l" r="r" t="t"/>
              <a:pathLst>
                <a:path extrusionOk="0" h="16191" w="8522">
                  <a:moveTo>
                    <a:pt x="1253" y="0"/>
                  </a:moveTo>
                  <a:cubicBezTo>
                    <a:pt x="451" y="1655"/>
                    <a:pt x="0" y="3534"/>
                    <a:pt x="0" y="5514"/>
                  </a:cubicBezTo>
                  <a:cubicBezTo>
                    <a:pt x="0" y="10000"/>
                    <a:pt x="2331" y="13960"/>
                    <a:pt x="5865" y="16191"/>
                  </a:cubicBezTo>
                  <a:lnTo>
                    <a:pt x="8522" y="12005"/>
                  </a:lnTo>
                  <a:cubicBezTo>
                    <a:pt x="6391" y="10652"/>
                    <a:pt x="4963" y="8246"/>
                    <a:pt x="4963" y="5514"/>
                  </a:cubicBezTo>
                  <a:cubicBezTo>
                    <a:pt x="4963" y="4311"/>
                    <a:pt x="5238" y="3183"/>
                    <a:pt x="5715" y="2156"/>
                  </a:cubicBezTo>
                  <a:lnTo>
                    <a:pt x="1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1"/>
            <p:cNvSpPr/>
            <p:nvPr/>
          </p:nvSpPr>
          <p:spPr>
            <a:xfrm>
              <a:off x="5444967" y="1939423"/>
              <a:ext cx="23817" cy="66613"/>
            </a:xfrm>
            <a:custGeom>
              <a:rect b="b" l="l" r="r" t="t"/>
              <a:pathLst>
                <a:path extrusionOk="0" h="1404" w="502">
                  <a:moveTo>
                    <a:pt x="151" y="0"/>
                  </a:moveTo>
                  <a:cubicBezTo>
                    <a:pt x="151" y="0"/>
                    <a:pt x="126" y="101"/>
                    <a:pt x="126" y="226"/>
                  </a:cubicBezTo>
                  <a:cubicBezTo>
                    <a:pt x="101" y="351"/>
                    <a:pt x="75" y="527"/>
                    <a:pt x="50" y="702"/>
                  </a:cubicBezTo>
                  <a:cubicBezTo>
                    <a:pt x="25" y="878"/>
                    <a:pt x="25" y="1028"/>
                    <a:pt x="0" y="1153"/>
                  </a:cubicBezTo>
                  <a:cubicBezTo>
                    <a:pt x="0" y="1304"/>
                    <a:pt x="0" y="1379"/>
                    <a:pt x="0" y="1379"/>
                  </a:cubicBezTo>
                  <a:lnTo>
                    <a:pt x="351" y="1404"/>
                  </a:lnTo>
                  <a:cubicBezTo>
                    <a:pt x="351" y="1404"/>
                    <a:pt x="376" y="1304"/>
                    <a:pt x="376" y="1178"/>
                  </a:cubicBezTo>
                  <a:cubicBezTo>
                    <a:pt x="376" y="1078"/>
                    <a:pt x="401" y="903"/>
                    <a:pt x="426" y="727"/>
                  </a:cubicBezTo>
                  <a:cubicBezTo>
                    <a:pt x="426" y="577"/>
                    <a:pt x="451" y="401"/>
                    <a:pt x="477" y="276"/>
                  </a:cubicBezTo>
                  <a:cubicBezTo>
                    <a:pt x="502" y="176"/>
                    <a:pt x="502" y="76"/>
                    <a:pt x="502" y="7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1"/>
            <p:cNvSpPr/>
            <p:nvPr/>
          </p:nvSpPr>
          <p:spPr>
            <a:xfrm>
              <a:off x="5443781" y="2036920"/>
              <a:ext cx="19073" cy="64241"/>
            </a:xfrm>
            <a:custGeom>
              <a:rect b="b" l="l" r="r" t="t"/>
              <a:pathLst>
                <a:path extrusionOk="0" h="1354" w="402">
                  <a:moveTo>
                    <a:pt x="0" y="1"/>
                  </a:moveTo>
                  <a:cubicBezTo>
                    <a:pt x="0" y="1"/>
                    <a:pt x="0" y="326"/>
                    <a:pt x="0" y="677"/>
                  </a:cubicBezTo>
                  <a:cubicBezTo>
                    <a:pt x="25" y="1003"/>
                    <a:pt x="50" y="1354"/>
                    <a:pt x="50" y="1354"/>
                  </a:cubicBezTo>
                  <a:lnTo>
                    <a:pt x="401" y="1329"/>
                  </a:lnTo>
                  <a:cubicBezTo>
                    <a:pt x="401" y="1329"/>
                    <a:pt x="401" y="1003"/>
                    <a:pt x="376" y="652"/>
                  </a:cubicBezTo>
                  <a:cubicBezTo>
                    <a:pt x="351" y="326"/>
                    <a:pt x="37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1"/>
            <p:cNvSpPr/>
            <p:nvPr/>
          </p:nvSpPr>
          <p:spPr>
            <a:xfrm>
              <a:off x="5448526" y="2130860"/>
              <a:ext cx="27376" cy="65427"/>
            </a:xfrm>
            <a:custGeom>
              <a:rect b="b" l="l" r="r" t="t"/>
              <a:pathLst>
                <a:path extrusionOk="0" h="1379" w="577">
                  <a:moveTo>
                    <a:pt x="376" y="1"/>
                  </a:moveTo>
                  <a:lnTo>
                    <a:pt x="0" y="51"/>
                  </a:lnTo>
                  <a:cubicBezTo>
                    <a:pt x="0" y="51"/>
                    <a:pt x="26" y="126"/>
                    <a:pt x="26" y="251"/>
                  </a:cubicBezTo>
                  <a:cubicBezTo>
                    <a:pt x="51" y="376"/>
                    <a:pt x="76" y="552"/>
                    <a:pt x="101" y="702"/>
                  </a:cubicBezTo>
                  <a:cubicBezTo>
                    <a:pt x="126" y="878"/>
                    <a:pt x="151" y="1053"/>
                    <a:pt x="176" y="1178"/>
                  </a:cubicBezTo>
                  <a:cubicBezTo>
                    <a:pt x="201" y="1304"/>
                    <a:pt x="226" y="1379"/>
                    <a:pt x="226" y="1379"/>
                  </a:cubicBezTo>
                  <a:lnTo>
                    <a:pt x="577" y="1304"/>
                  </a:lnTo>
                  <a:cubicBezTo>
                    <a:pt x="577" y="1304"/>
                    <a:pt x="552" y="1229"/>
                    <a:pt x="552" y="1103"/>
                  </a:cubicBezTo>
                  <a:cubicBezTo>
                    <a:pt x="527" y="978"/>
                    <a:pt x="502" y="828"/>
                    <a:pt x="477" y="652"/>
                  </a:cubicBezTo>
                  <a:cubicBezTo>
                    <a:pt x="452" y="502"/>
                    <a:pt x="427" y="326"/>
                    <a:pt x="402" y="201"/>
                  </a:cubicBezTo>
                  <a:cubicBezTo>
                    <a:pt x="376" y="76"/>
                    <a:pt x="37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1"/>
            <p:cNvSpPr/>
            <p:nvPr/>
          </p:nvSpPr>
          <p:spPr>
            <a:xfrm>
              <a:off x="5466365" y="2223613"/>
              <a:ext cx="34540" cy="66613"/>
            </a:xfrm>
            <a:custGeom>
              <a:rect b="b" l="l" r="r" t="t"/>
              <a:pathLst>
                <a:path extrusionOk="0" h="1404" w="728">
                  <a:moveTo>
                    <a:pt x="351" y="0"/>
                  </a:moveTo>
                  <a:lnTo>
                    <a:pt x="0" y="76"/>
                  </a:lnTo>
                  <a:lnTo>
                    <a:pt x="376" y="1404"/>
                  </a:lnTo>
                  <a:lnTo>
                    <a:pt x="727" y="1279"/>
                  </a:lnTo>
                  <a:lnTo>
                    <a:pt x="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1"/>
            <p:cNvSpPr/>
            <p:nvPr/>
          </p:nvSpPr>
          <p:spPr>
            <a:xfrm>
              <a:off x="5496112" y="2312808"/>
              <a:ext cx="41657" cy="65427"/>
            </a:xfrm>
            <a:custGeom>
              <a:rect b="b" l="l" r="r" t="t"/>
              <a:pathLst>
                <a:path extrusionOk="0" h="1379" w="878">
                  <a:moveTo>
                    <a:pt x="351" y="0"/>
                  </a:moveTo>
                  <a:lnTo>
                    <a:pt x="0" y="125"/>
                  </a:lnTo>
                  <a:cubicBezTo>
                    <a:pt x="0" y="125"/>
                    <a:pt x="25" y="226"/>
                    <a:pt x="75" y="326"/>
                  </a:cubicBezTo>
                  <a:cubicBezTo>
                    <a:pt x="125" y="451"/>
                    <a:pt x="175" y="627"/>
                    <a:pt x="251" y="777"/>
                  </a:cubicBezTo>
                  <a:cubicBezTo>
                    <a:pt x="401" y="1078"/>
                    <a:pt x="551" y="1379"/>
                    <a:pt x="551" y="1379"/>
                  </a:cubicBezTo>
                  <a:lnTo>
                    <a:pt x="877" y="1228"/>
                  </a:lnTo>
                  <a:cubicBezTo>
                    <a:pt x="877" y="1228"/>
                    <a:pt x="727" y="927"/>
                    <a:pt x="602" y="627"/>
                  </a:cubicBezTo>
                  <a:cubicBezTo>
                    <a:pt x="501" y="476"/>
                    <a:pt x="451" y="301"/>
                    <a:pt x="426" y="201"/>
                  </a:cubicBezTo>
                  <a:cubicBezTo>
                    <a:pt x="376" y="75"/>
                    <a:pt x="351"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1"/>
            <p:cNvSpPr/>
            <p:nvPr/>
          </p:nvSpPr>
          <p:spPr>
            <a:xfrm>
              <a:off x="5536535" y="2398397"/>
              <a:ext cx="48773" cy="63054"/>
            </a:xfrm>
            <a:custGeom>
              <a:rect b="b" l="l" r="r" t="t"/>
              <a:pathLst>
                <a:path extrusionOk="0" h="1329" w="1028">
                  <a:moveTo>
                    <a:pt x="326" y="1"/>
                  </a:moveTo>
                  <a:lnTo>
                    <a:pt x="0" y="176"/>
                  </a:lnTo>
                  <a:cubicBezTo>
                    <a:pt x="0" y="176"/>
                    <a:pt x="176" y="477"/>
                    <a:pt x="351" y="753"/>
                  </a:cubicBezTo>
                  <a:cubicBezTo>
                    <a:pt x="451" y="903"/>
                    <a:pt x="526" y="1053"/>
                    <a:pt x="602" y="1154"/>
                  </a:cubicBezTo>
                  <a:cubicBezTo>
                    <a:pt x="677" y="1254"/>
                    <a:pt x="727" y="1329"/>
                    <a:pt x="727" y="1329"/>
                  </a:cubicBezTo>
                  <a:lnTo>
                    <a:pt x="1028" y="1128"/>
                  </a:lnTo>
                  <a:cubicBezTo>
                    <a:pt x="1028" y="1128"/>
                    <a:pt x="978" y="1053"/>
                    <a:pt x="902" y="953"/>
                  </a:cubicBezTo>
                  <a:cubicBezTo>
                    <a:pt x="852" y="853"/>
                    <a:pt x="752" y="702"/>
                    <a:pt x="677" y="577"/>
                  </a:cubicBezTo>
                  <a:cubicBezTo>
                    <a:pt x="501" y="276"/>
                    <a:pt x="326"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1"/>
            <p:cNvSpPr/>
            <p:nvPr/>
          </p:nvSpPr>
          <p:spPr>
            <a:xfrm>
              <a:off x="5590004" y="2476869"/>
              <a:ext cx="53565" cy="60682"/>
            </a:xfrm>
            <a:custGeom>
              <a:rect b="b" l="l" r="r" t="t"/>
              <a:pathLst>
                <a:path extrusionOk="0" h="1279" w="1129">
                  <a:moveTo>
                    <a:pt x="277" y="1"/>
                  </a:moveTo>
                  <a:lnTo>
                    <a:pt x="1" y="226"/>
                  </a:lnTo>
                  <a:cubicBezTo>
                    <a:pt x="1" y="226"/>
                    <a:pt x="51" y="302"/>
                    <a:pt x="126" y="402"/>
                  </a:cubicBezTo>
                  <a:cubicBezTo>
                    <a:pt x="201" y="502"/>
                    <a:pt x="277" y="652"/>
                    <a:pt x="402" y="778"/>
                  </a:cubicBezTo>
                  <a:cubicBezTo>
                    <a:pt x="628" y="1028"/>
                    <a:pt x="853" y="1279"/>
                    <a:pt x="853" y="1279"/>
                  </a:cubicBezTo>
                  <a:lnTo>
                    <a:pt x="1129" y="1053"/>
                  </a:lnTo>
                  <a:cubicBezTo>
                    <a:pt x="1129" y="1053"/>
                    <a:pt x="903" y="778"/>
                    <a:pt x="678" y="527"/>
                  </a:cubicBezTo>
                  <a:cubicBezTo>
                    <a:pt x="577" y="427"/>
                    <a:pt x="477" y="276"/>
                    <a:pt x="402" y="176"/>
                  </a:cubicBezTo>
                  <a:cubicBezTo>
                    <a:pt x="327" y="76"/>
                    <a:pt x="277" y="1"/>
                    <a:pt x="2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41"/>
          <p:cNvGrpSpPr/>
          <p:nvPr/>
        </p:nvGrpSpPr>
        <p:grpSpPr>
          <a:xfrm>
            <a:off x="4809212" y="1320723"/>
            <a:ext cx="1376422" cy="727728"/>
            <a:chOff x="6526311" y="1201576"/>
            <a:chExt cx="1644077" cy="799437"/>
          </a:xfrm>
        </p:grpSpPr>
        <p:sp>
          <p:nvSpPr>
            <p:cNvPr id="1906" name="Google Shape;1906;p41"/>
            <p:cNvSpPr/>
            <p:nvPr/>
          </p:nvSpPr>
          <p:spPr>
            <a:xfrm>
              <a:off x="6526311" y="1306513"/>
              <a:ext cx="1644077" cy="694501"/>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1"/>
            <p:cNvSpPr/>
            <p:nvPr/>
          </p:nvSpPr>
          <p:spPr>
            <a:xfrm>
              <a:off x="6611548" y="1201576"/>
              <a:ext cx="1346970" cy="666984"/>
            </a:xfrm>
            <a:custGeom>
              <a:rect b="b" l="l" r="r" t="t"/>
              <a:pathLst>
                <a:path extrusionOk="0" h="14980" w="30252">
                  <a:moveTo>
                    <a:pt x="22116" y="1"/>
                  </a:moveTo>
                  <a:cubicBezTo>
                    <a:pt x="19905" y="1"/>
                    <a:pt x="19649" y="2529"/>
                    <a:pt x="17995" y="3200"/>
                  </a:cubicBezTo>
                  <a:cubicBezTo>
                    <a:pt x="17712" y="3321"/>
                    <a:pt x="17456" y="3372"/>
                    <a:pt x="17221" y="3372"/>
                  </a:cubicBezTo>
                  <a:cubicBezTo>
                    <a:pt x="16039" y="3372"/>
                    <a:pt x="15343" y="2080"/>
                    <a:pt x="13985" y="1746"/>
                  </a:cubicBezTo>
                  <a:cubicBezTo>
                    <a:pt x="13730" y="1681"/>
                    <a:pt x="13477" y="1652"/>
                    <a:pt x="13225" y="1652"/>
                  </a:cubicBezTo>
                  <a:cubicBezTo>
                    <a:pt x="11449" y="1652"/>
                    <a:pt x="9767" y="3081"/>
                    <a:pt x="8296" y="3125"/>
                  </a:cubicBezTo>
                  <a:cubicBezTo>
                    <a:pt x="8287" y="3125"/>
                    <a:pt x="8278" y="3125"/>
                    <a:pt x="8269" y="3125"/>
                  </a:cubicBezTo>
                  <a:cubicBezTo>
                    <a:pt x="6933" y="3125"/>
                    <a:pt x="6228" y="1268"/>
                    <a:pt x="4286" y="894"/>
                  </a:cubicBezTo>
                  <a:cubicBezTo>
                    <a:pt x="3919" y="824"/>
                    <a:pt x="3584" y="792"/>
                    <a:pt x="3277" y="792"/>
                  </a:cubicBezTo>
                  <a:cubicBezTo>
                    <a:pt x="289" y="792"/>
                    <a:pt x="0" y="3801"/>
                    <a:pt x="0" y="3801"/>
                  </a:cubicBezTo>
                  <a:lnTo>
                    <a:pt x="12081" y="11295"/>
                  </a:lnTo>
                  <a:lnTo>
                    <a:pt x="29975" y="14979"/>
                  </a:lnTo>
                  <a:lnTo>
                    <a:pt x="30251" y="4102"/>
                  </a:lnTo>
                  <a:cubicBezTo>
                    <a:pt x="30199" y="3236"/>
                    <a:pt x="29882" y="2991"/>
                    <a:pt x="29405" y="2991"/>
                  </a:cubicBezTo>
                  <a:cubicBezTo>
                    <a:pt x="28783" y="2991"/>
                    <a:pt x="27889" y="3408"/>
                    <a:pt x="26955" y="3408"/>
                  </a:cubicBezTo>
                  <a:cubicBezTo>
                    <a:pt x="26885" y="3408"/>
                    <a:pt x="26814" y="3406"/>
                    <a:pt x="26742" y="3400"/>
                  </a:cubicBezTo>
                  <a:cubicBezTo>
                    <a:pt x="25013" y="3300"/>
                    <a:pt x="24888" y="268"/>
                    <a:pt x="22432" y="17"/>
                  </a:cubicBezTo>
                  <a:cubicBezTo>
                    <a:pt x="22322" y="6"/>
                    <a:pt x="22217" y="1"/>
                    <a:pt x="22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1"/>
            <p:cNvSpPr/>
            <p:nvPr/>
          </p:nvSpPr>
          <p:spPr>
            <a:xfrm>
              <a:off x="6611548" y="1230161"/>
              <a:ext cx="1342473" cy="685284"/>
            </a:xfrm>
            <a:custGeom>
              <a:rect b="b" l="l" r="r" t="t"/>
              <a:pathLst>
                <a:path extrusionOk="0" h="15391" w="30151">
                  <a:moveTo>
                    <a:pt x="7548" y="0"/>
                  </a:moveTo>
                  <a:cubicBezTo>
                    <a:pt x="5389" y="0"/>
                    <a:pt x="5054" y="2169"/>
                    <a:pt x="2832" y="2758"/>
                  </a:cubicBezTo>
                  <a:cubicBezTo>
                    <a:pt x="1539" y="3119"/>
                    <a:pt x="778" y="3191"/>
                    <a:pt x="376" y="3191"/>
                  </a:cubicBezTo>
                  <a:cubicBezTo>
                    <a:pt x="109" y="3191"/>
                    <a:pt x="0" y="3159"/>
                    <a:pt x="0" y="3159"/>
                  </a:cubicBezTo>
                  <a:lnTo>
                    <a:pt x="0" y="15390"/>
                  </a:lnTo>
                  <a:lnTo>
                    <a:pt x="30151" y="15390"/>
                  </a:lnTo>
                  <a:lnTo>
                    <a:pt x="30051" y="6367"/>
                  </a:lnTo>
                  <a:cubicBezTo>
                    <a:pt x="29575" y="6552"/>
                    <a:pt x="28892" y="7337"/>
                    <a:pt x="27985" y="7337"/>
                  </a:cubicBezTo>
                  <a:cubicBezTo>
                    <a:pt x="27412" y="7337"/>
                    <a:pt x="26748" y="7023"/>
                    <a:pt x="25990" y="6042"/>
                  </a:cubicBezTo>
                  <a:cubicBezTo>
                    <a:pt x="24500" y="4111"/>
                    <a:pt x="23009" y="3391"/>
                    <a:pt x="21574" y="3391"/>
                  </a:cubicBezTo>
                  <a:cubicBezTo>
                    <a:pt x="21127" y="3391"/>
                    <a:pt x="20685" y="3460"/>
                    <a:pt x="20251" y="3585"/>
                  </a:cubicBezTo>
                  <a:cubicBezTo>
                    <a:pt x="18246" y="4137"/>
                    <a:pt x="17394" y="6493"/>
                    <a:pt x="14161" y="6568"/>
                  </a:cubicBezTo>
                  <a:cubicBezTo>
                    <a:pt x="14134" y="6569"/>
                    <a:pt x="14108" y="6569"/>
                    <a:pt x="14081" y="6569"/>
                  </a:cubicBezTo>
                  <a:cubicBezTo>
                    <a:pt x="10932" y="6569"/>
                    <a:pt x="11155" y="648"/>
                    <a:pt x="8296" y="77"/>
                  </a:cubicBezTo>
                  <a:cubicBezTo>
                    <a:pt x="8024" y="24"/>
                    <a:pt x="7776" y="0"/>
                    <a:pt x="7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1"/>
            <p:cNvSpPr/>
            <p:nvPr/>
          </p:nvSpPr>
          <p:spPr>
            <a:xfrm>
              <a:off x="6611548" y="1420902"/>
              <a:ext cx="1346970" cy="494539"/>
            </a:xfrm>
            <a:custGeom>
              <a:rect b="b" l="l" r="r" t="t"/>
              <a:pathLst>
                <a:path extrusionOk="0" h="11107" w="30252">
                  <a:moveTo>
                    <a:pt x="14272" y="0"/>
                  </a:moveTo>
                  <a:cubicBezTo>
                    <a:pt x="12918" y="0"/>
                    <a:pt x="11646" y="1023"/>
                    <a:pt x="10752" y="2159"/>
                  </a:cubicBezTo>
                  <a:cubicBezTo>
                    <a:pt x="9631" y="3603"/>
                    <a:pt x="8567" y="6086"/>
                    <a:pt x="7003" y="6086"/>
                  </a:cubicBezTo>
                  <a:cubicBezTo>
                    <a:pt x="6505" y="6086"/>
                    <a:pt x="5956" y="5834"/>
                    <a:pt x="5339" y="5216"/>
                  </a:cubicBezTo>
                  <a:cubicBezTo>
                    <a:pt x="3688" y="3566"/>
                    <a:pt x="1944" y="3273"/>
                    <a:pt x="915" y="3273"/>
                  </a:cubicBezTo>
                  <a:cubicBezTo>
                    <a:pt x="350" y="3273"/>
                    <a:pt x="0" y="3362"/>
                    <a:pt x="0" y="3362"/>
                  </a:cubicBezTo>
                  <a:lnTo>
                    <a:pt x="0" y="11106"/>
                  </a:lnTo>
                  <a:lnTo>
                    <a:pt x="30151" y="11106"/>
                  </a:lnTo>
                  <a:lnTo>
                    <a:pt x="30251" y="154"/>
                  </a:lnTo>
                  <a:cubicBezTo>
                    <a:pt x="29801" y="90"/>
                    <a:pt x="29383" y="60"/>
                    <a:pt x="28994" y="60"/>
                  </a:cubicBezTo>
                  <a:cubicBezTo>
                    <a:pt x="24176" y="60"/>
                    <a:pt x="23763" y="4627"/>
                    <a:pt x="22256" y="6018"/>
                  </a:cubicBezTo>
                  <a:cubicBezTo>
                    <a:pt x="21852" y="6398"/>
                    <a:pt x="21490" y="6579"/>
                    <a:pt x="21138" y="6579"/>
                  </a:cubicBezTo>
                  <a:cubicBezTo>
                    <a:pt x="20095" y="6579"/>
                    <a:pt x="19137" y="4983"/>
                    <a:pt x="17394" y="2209"/>
                  </a:cubicBezTo>
                  <a:cubicBezTo>
                    <a:pt x="16394" y="600"/>
                    <a:pt x="15309" y="0"/>
                    <a:pt x="142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41"/>
          <p:cNvGrpSpPr/>
          <p:nvPr/>
        </p:nvGrpSpPr>
        <p:grpSpPr>
          <a:xfrm>
            <a:off x="3144561" y="2623664"/>
            <a:ext cx="1003950" cy="844664"/>
            <a:chOff x="5611505" y="1437175"/>
            <a:chExt cx="2846470" cy="2394850"/>
          </a:xfrm>
        </p:grpSpPr>
        <p:sp>
          <p:nvSpPr>
            <p:cNvPr id="1911" name="Google Shape;1911;p41"/>
            <p:cNvSpPr/>
            <p:nvPr/>
          </p:nvSpPr>
          <p:spPr>
            <a:xfrm>
              <a:off x="5611505" y="1437175"/>
              <a:ext cx="2846470" cy="2394850"/>
            </a:xfrm>
            <a:custGeom>
              <a:rect b="b" l="l" r="r" t="t"/>
              <a:pathLst>
                <a:path extrusionOk="0" h="24988" w="29701">
                  <a:moveTo>
                    <a:pt x="14863" y="0"/>
                  </a:moveTo>
                  <a:lnTo>
                    <a:pt x="1" y="24988"/>
                  </a:lnTo>
                  <a:lnTo>
                    <a:pt x="29700" y="24988"/>
                  </a:lnTo>
                  <a:lnTo>
                    <a:pt x="148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1"/>
            <p:cNvSpPr/>
            <p:nvPr/>
          </p:nvSpPr>
          <p:spPr>
            <a:xfrm>
              <a:off x="5611505" y="3137748"/>
              <a:ext cx="2846470" cy="694265"/>
            </a:xfrm>
            <a:custGeom>
              <a:rect b="b" l="l" r="r" t="t"/>
              <a:pathLst>
                <a:path extrusionOk="0" h="7244" w="29701">
                  <a:moveTo>
                    <a:pt x="4311" y="1"/>
                  </a:moveTo>
                  <a:lnTo>
                    <a:pt x="1" y="7244"/>
                  </a:lnTo>
                  <a:lnTo>
                    <a:pt x="29700" y="7244"/>
                  </a:lnTo>
                  <a:lnTo>
                    <a:pt x="253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1"/>
            <p:cNvSpPr/>
            <p:nvPr/>
          </p:nvSpPr>
          <p:spPr>
            <a:xfrm>
              <a:off x="6420960" y="1437175"/>
              <a:ext cx="1229883" cy="1035360"/>
            </a:xfrm>
            <a:custGeom>
              <a:rect b="b" l="l" r="r" t="t"/>
              <a:pathLst>
                <a:path extrusionOk="0" h="10803" w="12833">
                  <a:moveTo>
                    <a:pt x="6417" y="0"/>
                  </a:moveTo>
                  <a:lnTo>
                    <a:pt x="1" y="10802"/>
                  </a:lnTo>
                  <a:lnTo>
                    <a:pt x="12833" y="10802"/>
                  </a:lnTo>
                  <a:lnTo>
                    <a:pt x="64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1"/>
            <p:cNvSpPr/>
            <p:nvPr/>
          </p:nvSpPr>
          <p:spPr>
            <a:xfrm>
              <a:off x="6420960" y="2102492"/>
              <a:ext cx="1229883" cy="370038"/>
            </a:xfrm>
            <a:custGeom>
              <a:rect b="b" l="l" r="r" t="t"/>
              <a:pathLst>
                <a:path extrusionOk="0" h="3861" w="12833">
                  <a:moveTo>
                    <a:pt x="2281" y="1"/>
                  </a:moveTo>
                  <a:lnTo>
                    <a:pt x="1" y="3860"/>
                  </a:lnTo>
                  <a:lnTo>
                    <a:pt x="12833" y="3860"/>
                  </a:lnTo>
                  <a:lnTo>
                    <a:pt x="105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41"/>
          <p:cNvGrpSpPr/>
          <p:nvPr/>
        </p:nvGrpSpPr>
        <p:grpSpPr>
          <a:xfrm>
            <a:off x="6667669" y="2731525"/>
            <a:ext cx="1361282" cy="694501"/>
            <a:chOff x="4984402" y="2655325"/>
            <a:chExt cx="1361282" cy="694501"/>
          </a:xfrm>
        </p:grpSpPr>
        <p:grpSp>
          <p:nvGrpSpPr>
            <p:cNvPr id="1916" name="Google Shape;1916;p41"/>
            <p:cNvGrpSpPr/>
            <p:nvPr/>
          </p:nvGrpSpPr>
          <p:grpSpPr>
            <a:xfrm>
              <a:off x="5071009" y="2720922"/>
              <a:ext cx="1055066" cy="540857"/>
              <a:chOff x="6922107" y="2182622"/>
              <a:chExt cx="1662306" cy="1441517"/>
            </a:xfrm>
          </p:grpSpPr>
          <p:sp>
            <p:nvSpPr>
              <p:cNvPr id="1917" name="Google Shape;1917;p41"/>
              <p:cNvSpPr/>
              <p:nvPr/>
            </p:nvSpPr>
            <p:spPr>
              <a:xfrm>
                <a:off x="6924246" y="2182622"/>
                <a:ext cx="482671" cy="238169"/>
              </a:xfrm>
              <a:custGeom>
                <a:rect b="b" l="l" r="r" t="t"/>
                <a:pathLst>
                  <a:path extrusionOk="0" h="2783" w="5640">
                    <a:moveTo>
                      <a:pt x="0" y="1"/>
                    </a:moveTo>
                    <a:lnTo>
                      <a:pt x="0" y="2758"/>
                    </a:lnTo>
                    <a:lnTo>
                      <a:pt x="5639" y="2783"/>
                    </a:lnTo>
                    <a:lnTo>
                      <a:pt x="56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1"/>
              <p:cNvSpPr/>
              <p:nvPr/>
            </p:nvSpPr>
            <p:spPr>
              <a:xfrm>
                <a:off x="6922107" y="2472226"/>
                <a:ext cx="1340611" cy="240309"/>
              </a:xfrm>
              <a:custGeom>
                <a:rect b="b" l="l" r="r" t="t"/>
                <a:pathLst>
                  <a:path extrusionOk="0" h="2808" w="15665">
                    <a:moveTo>
                      <a:pt x="25" y="0"/>
                    </a:moveTo>
                    <a:lnTo>
                      <a:pt x="0" y="2757"/>
                    </a:lnTo>
                    <a:lnTo>
                      <a:pt x="15664" y="2807"/>
                    </a:lnTo>
                    <a:lnTo>
                      <a:pt x="15664" y="25"/>
                    </a:lnTo>
                    <a:lnTo>
                      <a:pt x="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1"/>
              <p:cNvSpPr/>
              <p:nvPr/>
            </p:nvSpPr>
            <p:spPr>
              <a:xfrm>
                <a:off x="6922107" y="2774668"/>
                <a:ext cx="763630" cy="238169"/>
              </a:xfrm>
              <a:custGeom>
                <a:rect b="b" l="l" r="r" t="t"/>
                <a:pathLst>
                  <a:path extrusionOk="0" h="2783" w="8923">
                    <a:moveTo>
                      <a:pt x="0" y="0"/>
                    </a:moveTo>
                    <a:lnTo>
                      <a:pt x="0" y="2757"/>
                    </a:lnTo>
                    <a:lnTo>
                      <a:pt x="8922" y="2782"/>
                    </a:lnTo>
                    <a:lnTo>
                      <a:pt x="8922" y="2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1"/>
              <p:cNvSpPr/>
              <p:nvPr/>
            </p:nvSpPr>
            <p:spPr>
              <a:xfrm>
                <a:off x="6922107" y="3070606"/>
                <a:ext cx="918017" cy="240309"/>
              </a:xfrm>
              <a:custGeom>
                <a:rect b="b" l="l" r="r" t="t"/>
                <a:pathLst>
                  <a:path extrusionOk="0" h="2808" w="10727">
                    <a:moveTo>
                      <a:pt x="0" y="1"/>
                    </a:moveTo>
                    <a:lnTo>
                      <a:pt x="0" y="2783"/>
                    </a:lnTo>
                    <a:lnTo>
                      <a:pt x="10727" y="2808"/>
                    </a:lnTo>
                    <a:lnTo>
                      <a:pt x="10727" y="26"/>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1"/>
              <p:cNvSpPr/>
              <p:nvPr/>
            </p:nvSpPr>
            <p:spPr>
              <a:xfrm>
                <a:off x="6922107" y="3383745"/>
                <a:ext cx="1662306" cy="240394"/>
              </a:xfrm>
              <a:custGeom>
                <a:rect b="b" l="l" r="r" t="t"/>
                <a:pathLst>
                  <a:path extrusionOk="0" h="2809" w="19424">
                    <a:moveTo>
                      <a:pt x="0" y="1"/>
                    </a:moveTo>
                    <a:lnTo>
                      <a:pt x="0" y="2783"/>
                    </a:lnTo>
                    <a:lnTo>
                      <a:pt x="19424" y="2808"/>
                    </a:lnTo>
                    <a:lnTo>
                      <a:pt x="19424" y="5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2" name="Google Shape;1922;p41"/>
            <p:cNvSpPr/>
            <p:nvPr/>
          </p:nvSpPr>
          <p:spPr>
            <a:xfrm>
              <a:off x="4984402" y="2655325"/>
              <a:ext cx="1361282" cy="694501"/>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6" name="Shape 1926"/>
        <p:cNvGrpSpPr/>
        <p:nvPr/>
      </p:nvGrpSpPr>
      <p:grpSpPr>
        <a:xfrm>
          <a:off x="0" y="0"/>
          <a:ext cx="0" cy="0"/>
          <a:chOff x="0" y="0"/>
          <a:chExt cx="0" cy="0"/>
        </a:xfrm>
      </p:grpSpPr>
      <p:grpSp>
        <p:nvGrpSpPr>
          <p:cNvPr id="1927" name="Google Shape;1927;p42"/>
          <p:cNvGrpSpPr/>
          <p:nvPr/>
        </p:nvGrpSpPr>
        <p:grpSpPr>
          <a:xfrm>
            <a:off x="1865305" y="3054259"/>
            <a:ext cx="472644" cy="397889"/>
            <a:chOff x="6420960" y="1437175"/>
            <a:chExt cx="1229883" cy="1035360"/>
          </a:xfrm>
        </p:grpSpPr>
        <p:sp>
          <p:nvSpPr>
            <p:cNvPr id="1928" name="Google Shape;1928;p42"/>
            <p:cNvSpPr/>
            <p:nvPr/>
          </p:nvSpPr>
          <p:spPr>
            <a:xfrm>
              <a:off x="6420960" y="1437175"/>
              <a:ext cx="1229883" cy="1035360"/>
            </a:xfrm>
            <a:custGeom>
              <a:rect b="b" l="l" r="r" t="t"/>
              <a:pathLst>
                <a:path extrusionOk="0" h="10803" w="12833">
                  <a:moveTo>
                    <a:pt x="6417" y="0"/>
                  </a:moveTo>
                  <a:lnTo>
                    <a:pt x="1" y="10802"/>
                  </a:lnTo>
                  <a:lnTo>
                    <a:pt x="12833" y="10802"/>
                  </a:lnTo>
                  <a:lnTo>
                    <a:pt x="64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2"/>
            <p:cNvSpPr/>
            <p:nvPr/>
          </p:nvSpPr>
          <p:spPr>
            <a:xfrm>
              <a:off x="6420960" y="2102492"/>
              <a:ext cx="1229883" cy="370038"/>
            </a:xfrm>
            <a:custGeom>
              <a:rect b="b" l="l" r="r" t="t"/>
              <a:pathLst>
                <a:path extrusionOk="0" h="3861" w="12833">
                  <a:moveTo>
                    <a:pt x="2281" y="1"/>
                  </a:moveTo>
                  <a:lnTo>
                    <a:pt x="1" y="3860"/>
                  </a:lnTo>
                  <a:lnTo>
                    <a:pt x="12833" y="3860"/>
                  </a:lnTo>
                  <a:lnTo>
                    <a:pt x="105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0" name="Google Shape;1930;p42"/>
          <p:cNvSpPr txBox="1"/>
          <p:nvPr>
            <p:ph idx="2" type="subTitle"/>
          </p:nvPr>
        </p:nvSpPr>
        <p:spPr>
          <a:xfrm>
            <a:off x="3579000" y="2247550"/>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931" name="Google Shape;1931;p42"/>
          <p:cNvSpPr txBox="1"/>
          <p:nvPr>
            <p:ph idx="5" type="subTitle"/>
          </p:nvPr>
        </p:nvSpPr>
        <p:spPr>
          <a:xfrm>
            <a:off x="6049373" y="2247550"/>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932" name="Google Shape;1932;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concepts of statistics</a:t>
            </a:r>
            <a:endParaRPr/>
          </a:p>
        </p:txBody>
      </p:sp>
      <p:sp>
        <p:nvSpPr>
          <p:cNvPr id="1933" name="Google Shape;1933;p42"/>
          <p:cNvSpPr txBox="1"/>
          <p:nvPr>
            <p:ph idx="1" type="subTitle"/>
          </p:nvPr>
        </p:nvSpPr>
        <p:spPr>
          <a:xfrm>
            <a:off x="1108627" y="2247550"/>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934" name="Google Shape;1934;p42"/>
          <p:cNvSpPr txBox="1"/>
          <p:nvPr>
            <p:ph idx="3" type="subTitle"/>
          </p:nvPr>
        </p:nvSpPr>
        <p:spPr>
          <a:xfrm>
            <a:off x="1108627" y="3968600"/>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935" name="Google Shape;1935;p42"/>
          <p:cNvSpPr txBox="1"/>
          <p:nvPr>
            <p:ph idx="4" type="subTitle"/>
          </p:nvPr>
        </p:nvSpPr>
        <p:spPr>
          <a:xfrm>
            <a:off x="3579000" y="3968600"/>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936" name="Google Shape;1936;p42"/>
          <p:cNvSpPr txBox="1"/>
          <p:nvPr>
            <p:ph idx="6" type="subTitle"/>
          </p:nvPr>
        </p:nvSpPr>
        <p:spPr>
          <a:xfrm>
            <a:off x="6049373" y="3968600"/>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937" name="Google Shape;1937;p42"/>
          <p:cNvSpPr txBox="1"/>
          <p:nvPr>
            <p:ph idx="7" type="subTitle"/>
          </p:nvPr>
        </p:nvSpPr>
        <p:spPr>
          <a:xfrm>
            <a:off x="1109527" y="1903150"/>
            <a:ext cx="1984200" cy="51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Population</a:t>
            </a:r>
            <a:endParaRPr/>
          </a:p>
        </p:txBody>
      </p:sp>
      <p:sp>
        <p:nvSpPr>
          <p:cNvPr id="1938" name="Google Shape;1938;p42"/>
          <p:cNvSpPr txBox="1"/>
          <p:nvPr>
            <p:ph idx="8" type="subTitle"/>
          </p:nvPr>
        </p:nvSpPr>
        <p:spPr>
          <a:xfrm>
            <a:off x="3579900" y="1903150"/>
            <a:ext cx="1984200" cy="51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Sample</a:t>
            </a:r>
            <a:endParaRPr/>
          </a:p>
        </p:txBody>
      </p:sp>
      <p:sp>
        <p:nvSpPr>
          <p:cNvPr id="1939" name="Google Shape;1939;p42"/>
          <p:cNvSpPr txBox="1"/>
          <p:nvPr>
            <p:ph idx="9" type="subTitle"/>
          </p:nvPr>
        </p:nvSpPr>
        <p:spPr>
          <a:xfrm>
            <a:off x="6050273" y="1903150"/>
            <a:ext cx="1984200" cy="51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Variable</a:t>
            </a:r>
            <a:endParaRPr/>
          </a:p>
        </p:txBody>
      </p:sp>
      <p:sp>
        <p:nvSpPr>
          <p:cNvPr id="1940" name="Google Shape;1940;p42"/>
          <p:cNvSpPr txBox="1"/>
          <p:nvPr>
            <p:ph idx="13" type="subTitle"/>
          </p:nvPr>
        </p:nvSpPr>
        <p:spPr>
          <a:xfrm>
            <a:off x="1109527" y="3624200"/>
            <a:ext cx="1984200" cy="51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Mean</a:t>
            </a:r>
            <a:endParaRPr/>
          </a:p>
        </p:txBody>
      </p:sp>
      <p:sp>
        <p:nvSpPr>
          <p:cNvPr id="1941" name="Google Shape;1941;p42"/>
          <p:cNvSpPr txBox="1"/>
          <p:nvPr>
            <p:ph idx="14" type="subTitle"/>
          </p:nvPr>
        </p:nvSpPr>
        <p:spPr>
          <a:xfrm>
            <a:off x="3579900" y="3624200"/>
            <a:ext cx="1984200" cy="51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Distribution</a:t>
            </a:r>
            <a:endParaRPr/>
          </a:p>
        </p:txBody>
      </p:sp>
      <p:sp>
        <p:nvSpPr>
          <p:cNvPr id="1942" name="Google Shape;1942;p42"/>
          <p:cNvSpPr txBox="1"/>
          <p:nvPr>
            <p:ph idx="15" type="subTitle"/>
          </p:nvPr>
        </p:nvSpPr>
        <p:spPr>
          <a:xfrm>
            <a:off x="6050273" y="3624200"/>
            <a:ext cx="1984200" cy="51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Deviation</a:t>
            </a:r>
            <a:endParaRPr/>
          </a:p>
        </p:txBody>
      </p:sp>
      <p:grpSp>
        <p:nvGrpSpPr>
          <p:cNvPr id="1943" name="Google Shape;1943;p42"/>
          <p:cNvGrpSpPr/>
          <p:nvPr/>
        </p:nvGrpSpPr>
        <p:grpSpPr>
          <a:xfrm>
            <a:off x="4444925" y="1424811"/>
            <a:ext cx="254150" cy="254175"/>
            <a:chOff x="4423546" y="1424811"/>
            <a:chExt cx="254150" cy="254175"/>
          </a:xfrm>
        </p:grpSpPr>
        <p:sp>
          <p:nvSpPr>
            <p:cNvPr id="1944" name="Google Shape;1944;p42"/>
            <p:cNvSpPr/>
            <p:nvPr/>
          </p:nvSpPr>
          <p:spPr>
            <a:xfrm>
              <a:off x="4423546" y="1424811"/>
              <a:ext cx="254150" cy="254175"/>
            </a:xfrm>
            <a:custGeom>
              <a:rect b="b" l="l" r="r" t="t"/>
              <a:pathLst>
                <a:path extrusionOk="0" h="1655" w="1655">
                  <a:moveTo>
                    <a:pt x="276" y="0"/>
                  </a:moveTo>
                  <a:lnTo>
                    <a:pt x="0" y="301"/>
                  </a:lnTo>
                  <a:lnTo>
                    <a:pt x="1379" y="1654"/>
                  </a:lnTo>
                  <a:lnTo>
                    <a:pt x="1654" y="1379"/>
                  </a:lnTo>
                  <a:lnTo>
                    <a:pt x="2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2"/>
            <p:cNvSpPr/>
            <p:nvPr/>
          </p:nvSpPr>
          <p:spPr>
            <a:xfrm>
              <a:off x="4423546" y="1424811"/>
              <a:ext cx="254150" cy="254175"/>
            </a:xfrm>
            <a:custGeom>
              <a:rect b="b" l="l" r="r" t="t"/>
              <a:pathLst>
                <a:path extrusionOk="0" h="1655" w="1655">
                  <a:moveTo>
                    <a:pt x="1354" y="0"/>
                  </a:moveTo>
                  <a:lnTo>
                    <a:pt x="0" y="1379"/>
                  </a:lnTo>
                  <a:lnTo>
                    <a:pt x="301" y="1654"/>
                  </a:lnTo>
                  <a:lnTo>
                    <a:pt x="1654" y="301"/>
                  </a:lnTo>
                  <a:lnTo>
                    <a:pt x="13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6" name="Google Shape;1946;p42"/>
          <p:cNvSpPr/>
          <p:nvPr/>
        </p:nvSpPr>
        <p:spPr>
          <a:xfrm>
            <a:off x="1941826" y="1392100"/>
            <a:ext cx="319601" cy="319601"/>
          </a:xfrm>
          <a:custGeom>
            <a:rect b="b" l="l" r="r" t="t"/>
            <a:pathLst>
              <a:path extrusionOk="0" h="1956" w="1956">
                <a:moveTo>
                  <a:pt x="978" y="426"/>
                </a:moveTo>
                <a:cubicBezTo>
                  <a:pt x="1279" y="426"/>
                  <a:pt x="1529" y="677"/>
                  <a:pt x="1529" y="978"/>
                </a:cubicBezTo>
                <a:cubicBezTo>
                  <a:pt x="1529" y="1279"/>
                  <a:pt x="1279" y="1529"/>
                  <a:pt x="978" y="1529"/>
                </a:cubicBezTo>
                <a:cubicBezTo>
                  <a:pt x="677" y="1529"/>
                  <a:pt x="427" y="1279"/>
                  <a:pt x="427" y="978"/>
                </a:cubicBezTo>
                <a:cubicBezTo>
                  <a:pt x="427" y="677"/>
                  <a:pt x="677" y="426"/>
                  <a:pt x="978" y="426"/>
                </a:cubicBezTo>
                <a:close/>
                <a:moveTo>
                  <a:pt x="978" y="0"/>
                </a:moveTo>
                <a:cubicBezTo>
                  <a:pt x="452" y="0"/>
                  <a:pt x="0" y="452"/>
                  <a:pt x="0" y="978"/>
                </a:cubicBezTo>
                <a:cubicBezTo>
                  <a:pt x="0" y="1504"/>
                  <a:pt x="452" y="1955"/>
                  <a:pt x="978" y="1955"/>
                </a:cubicBezTo>
                <a:cubicBezTo>
                  <a:pt x="1504" y="1955"/>
                  <a:pt x="1955" y="1504"/>
                  <a:pt x="1955" y="978"/>
                </a:cubicBezTo>
                <a:cubicBezTo>
                  <a:pt x="1955" y="452"/>
                  <a:pt x="1504" y="0"/>
                  <a:pt x="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7" name="Google Shape;1947;p42"/>
          <p:cNvGrpSpPr/>
          <p:nvPr/>
        </p:nvGrpSpPr>
        <p:grpSpPr>
          <a:xfrm>
            <a:off x="6911211" y="1424800"/>
            <a:ext cx="262325" cy="319600"/>
            <a:chOff x="6853900" y="1392100"/>
            <a:chExt cx="262325" cy="319600"/>
          </a:xfrm>
        </p:grpSpPr>
        <p:sp>
          <p:nvSpPr>
            <p:cNvPr id="1948" name="Google Shape;1948;p42"/>
            <p:cNvSpPr/>
            <p:nvPr/>
          </p:nvSpPr>
          <p:spPr>
            <a:xfrm>
              <a:off x="6853900" y="1469900"/>
              <a:ext cx="114900" cy="24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949" name="Google Shape;1949;p42"/>
            <p:cNvSpPr/>
            <p:nvPr/>
          </p:nvSpPr>
          <p:spPr>
            <a:xfrm>
              <a:off x="7001325" y="1392100"/>
              <a:ext cx="114900" cy="319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sp>
        <p:nvSpPr>
          <p:cNvPr id="1950" name="Google Shape;1950;p42"/>
          <p:cNvSpPr/>
          <p:nvPr/>
        </p:nvSpPr>
        <p:spPr>
          <a:xfrm rot="-149948">
            <a:off x="4034852" y="3205922"/>
            <a:ext cx="1074295"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1" name="Google Shape;1951;p42"/>
          <p:cNvGrpSpPr/>
          <p:nvPr/>
        </p:nvGrpSpPr>
        <p:grpSpPr>
          <a:xfrm>
            <a:off x="6544398" y="3028296"/>
            <a:ext cx="995952" cy="449804"/>
            <a:chOff x="6329300" y="2955838"/>
            <a:chExt cx="1163088" cy="525288"/>
          </a:xfrm>
        </p:grpSpPr>
        <p:sp>
          <p:nvSpPr>
            <p:cNvPr id="1952" name="Google Shape;1952;p42"/>
            <p:cNvSpPr/>
            <p:nvPr/>
          </p:nvSpPr>
          <p:spPr>
            <a:xfrm rot="-2683604">
              <a:off x="6316817" y="3277325"/>
              <a:ext cx="400298" cy="32668"/>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953" name="Google Shape;1953;p42"/>
            <p:cNvSpPr/>
            <p:nvPr/>
          </p:nvSpPr>
          <p:spPr>
            <a:xfrm flipH="1" rot="2683604">
              <a:off x="6575880" y="3277325"/>
              <a:ext cx="400298" cy="32668"/>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954" name="Google Shape;1954;p42"/>
            <p:cNvSpPr/>
            <p:nvPr/>
          </p:nvSpPr>
          <p:spPr>
            <a:xfrm rot="-3427727">
              <a:off x="6783652" y="3186527"/>
              <a:ext cx="523996" cy="42774"/>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955" name="Google Shape;1955;p42"/>
            <p:cNvSpPr/>
            <p:nvPr/>
          </p:nvSpPr>
          <p:spPr>
            <a:xfrm flipH="1" rot="3427727">
              <a:off x="7042702" y="3186527"/>
              <a:ext cx="523996" cy="42774"/>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956" name="Google Shape;1956;p42"/>
            <p:cNvSpPr/>
            <p:nvPr/>
          </p:nvSpPr>
          <p:spPr>
            <a:xfrm>
              <a:off x="6329300" y="3376575"/>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957" name="Google Shape;1957;p42"/>
            <p:cNvSpPr/>
            <p:nvPr/>
          </p:nvSpPr>
          <p:spPr>
            <a:xfrm>
              <a:off x="6591600" y="3131000"/>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958" name="Google Shape;1958;p42"/>
            <p:cNvSpPr/>
            <p:nvPr/>
          </p:nvSpPr>
          <p:spPr>
            <a:xfrm>
              <a:off x="6861638" y="3376575"/>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959" name="Google Shape;1959;p42"/>
            <p:cNvSpPr/>
            <p:nvPr/>
          </p:nvSpPr>
          <p:spPr>
            <a:xfrm>
              <a:off x="7124413" y="2955838"/>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1960" name="Google Shape;1960;p42"/>
            <p:cNvSpPr/>
            <p:nvPr/>
          </p:nvSpPr>
          <p:spPr>
            <a:xfrm>
              <a:off x="7393988" y="3382725"/>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4" name="Shape 1964"/>
        <p:cNvGrpSpPr/>
        <p:nvPr/>
      </p:nvGrpSpPr>
      <p:grpSpPr>
        <a:xfrm>
          <a:off x="0" y="0"/>
          <a:ext cx="0" cy="0"/>
          <a:chOff x="0" y="0"/>
          <a:chExt cx="0" cy="0"/>
        </a:xfrm>
      </p:grpSpPr>
      <p:sp>
        <p:nvSpPr>
          <p:cNvPr id="1965" name="Google Shape;1965;p43"/>
          <p:cNvSpPr txBox="1"/>
          <p:nvPr>
            <p:ph type="title"/>
          </p:nvPr>
        </p:nvSpPr>
        <p:spPr>
          <a:xfrm>
            <a:off x="1495650" y="1007925"/>
            <a:ext cx="6152700" cy="98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wesome words</a:t>
            </a:r>
            <a:endParaRPr/>
          </a:p>
        </p:txBody>
      </p:sp>
      <p:grpSp>
        <p:nvGrpSpPr>
          <p:cNvPr id="1966" name="Google Shape;1966;p43"/>
          <p:cNvGrpSpPr/>
          <p:nvPr/>
        </p:nvGrpSpPr>
        <p:grpSpPr>
          <a:xfrm>
            <a:off x="2528775" y="2725725"/>
            <a:ext cx="4086450" cy="1878275"/>
            <a:chOff x="2528775" y="2725725"/>
            <a:chExt cx="4086450" cy="1878275"/>
          </a:xfrm>
        </p:grpSpPr>
        <p:sp>
          <p:nvSpPr>
            <p:cNvPr id="1967" name="Google Shape;1967;p43"/>
            <p:cNvSpPr/>
            <p:nvPr/>
          </p:nvSpPr>
          <p:spPr>
            <a:xfrm>
              <a:off x="3044068" y="3010514"/>
              <a:ext cx="2425211" cy="1195697"/>
            </a:xfrm>
            <a:custGeom>
              <a:rect b="b" l="l" r="r" t="t"/>
              <a:pathLst>
                <a:path extrusionOk="0" h="13259" w="26893">
                  <a:moveTo>
                    <a:pt x="0" y="0"/>
                  </a:moveTo>
                  <a:lnTo>
                    <a:pt x="777" y="13258"/>
                  </a:lnTo>
                  <a:lnTo>
                    <a:pt x="26116" y="13258"/>
                  </a:lnTo>
                  <a:lnTo>
                    <a:pt x="268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3"/>
            <p:cNvSpPr/>
            <p:nvPr/>
          </p:nvSpPr>
          <p:spPr>
            <a:xfrm>
              <a:off x="3032795" y="2899773"/>
              <a:ext cx="1152771" cy="549286"/>
            </a:xfrm>
            <a:custGeom>
              <a:rect b="b" l="l" r="r" t="t"/>
              <a:pathLst>
                <a:path extrusionOk="0" h="6091" w="12783">
                  <a:moveTo>
                    <a:pt x="0" y="0"/>
                  </a:moveTo>
                  <a:lnTo>
                    <a:pt x="351" y="6090"/>
                  </a:lnTo>
                  <a:lnTo>
                    <a:pt x="8972" y="6015"/>
                  </a:lnTo>
                  <a:cubicBezTo>
                    <a:pt x="11078" y="6015"/>
                    <a:pt x="12782" y="4662"/>
                    <a:pt x="12782" y="3008"/>
                  </a:cubicBezTo>
                  <a:cubicBezTo>
                    <a:pt x="12782" y="1353"/>
                    <a:pt x="11078" y="0"/>
                    <a:pt x="89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3"/>
            <p:cNvSpPr/>
            <p:nvPr/>
          </p:nvSpPr>
          <p:spPr>
            <a:xfrm>
              <a:off x="3098266" y="3139292"/>
              <a:ext cx="2316814" cy="944816"/>
            </a:xfrm>
            <a:custGeom>
              <a:rect b="b" l="l" r="r" t="t"/>
              <a:pathLst>
                <a:path extrusionOk="0" h="10477" w="25691">
                  <a:moveTo>
                    <a:pt x="1" y="1"/>
                  </a:moveTo>
                  <a:lnTo>
                    <a:pt x="1" y="10477"/>
                  </a:lnTo>
                  <a:lnTo>
                    <a:pt x="25690" y="10477"/>
                  </a:lnTo>
                  <a:lnTo>
                    <a:pt x="256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3"/>
            <p:cNvSpPr/>
            <p:nvPr/>
          </p:nvSpPr>
          <p:spPr>
            <a:xfrm>
              <a:off x="3263297" y="3175454"/>
              <a:ext cx="2242145" cy="960688"/>
            </a:xfrm>
            <a:custGeom>
              <a:rect b="b" l="l" r="r" t="t"/>
              <a:pathLst>
                <a:path extrusionOk="0" h="10653" w="24863">
                  <a:moveTo>
                    <a:pt x="24863" y="1"/>
                  </a:moveTo>
                  <a:lnTo>
                    <a:pt x="0" y="176"/>
                  </a:lnTo>
                  <a:lnTo>
                    <a:pt x="0" y="10652"/>
                  </a:lnTo>
                  <a:lnTo>
                    <a:pt x="24186" y="10652"/>
                  </a:lnTo>
                  <a:lnTo>
                    <a:pt x="24863" y="1"/>
                  </a:lnTo>
                  <a:close/>
                </a:path>
              </a:pathLst>
            </a:custGeom>
            <a:solidFill>
              <a:srgbClr val="D0C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3"/>
            <p:cNvSpPr/>
            <p:nvPr/>
          </p:nvSpPr>
          <p:spPr>
            <a:xfrm>
              <a:off x="3145792" y="3082839"/>
              <a:ext cx="2271544" cy="944816"/>
            </a:xfrm>
            <a:custGeom>
              <a:rect b="b" l="l" r="r" t="t"/>
              <a:pathLst>
                <a:path extrusionOk="0" h="10477" w="25189">
                  <a:moveTo>
                    <a:pt x="0" y="0"/>
                  </a:moveTo>
                  <a:lnTo>
                    <a:pt x="0" y="10476"/>
                  </a:lnTo>
                  <a:lnTo>
                    <a:pt x="25188" y="10476"/>
                  </a:lnTo>
                  <a:lnTo>
                    <a:pt x="251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3"/>
            <p:cNvSpPr/>
            <p:nvPr/>
          </p:nvSpPr>
          <p:spPr>
            <a:xfrm>
              <a:off x="3059849" y="2795795"/>
              <a:ext cx="2443337" cy="1518902"/>
            </a:xfrm>
            <a:custGeom>
              <a:rect b="b" l="l" r="r" t="t"/>
              <a:pathLst>
                <a:path extrusionOk="0" h="16843" w="27094">
                  <a:moveTo>
                    <a:pt x="2808" y="0"/>
                  </a:moveTo>
                  <a:lnTo>
                    <a:pt x="1" y="10100"/>
                  </a:lnTo>
                  <a:lnTo>
                    <a:pt x="24287" y="16842"/>
                  </a:lnTo>
                  <a:lnTo>
                    <a:pt x="27094" y="6742"/>
                  </a:lnTo>
                  <a:lnTo>
                    <a:pt x="28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3"/>
            <p:cNvSpPr/>
            <p:nvPr/>
          </p:nvSpPr>
          <p:spPr>
            <a:xfrm>
              <a:off x="3233898" y="3191326"/>
              <a:ext cx="2167566" cy="944816"/>
            </a:xfrm>
            <a:custGeom>
              <a:rect b="b" l="l" r="r" t="t"/>
              <a:pathLst>
                <a:path extrusionOk="0" h="10477" w="24036">
                  <a:moveTo>
                    <a:pt x="1" y="0"/>
                  </a:moveTo>
                  <a:lnTo>
                    <a:pt x="1" y="10476"/>
                  </a:lnTo>
                  <a:lnTo>
                    <a:pt x="24036" y="10476"/>
                  </a:lnTo>
                  <a:lnTo>
                    <a:pt x="240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3"/>
            <p:cNvSpPr/>
            <p:nvPr/>
          </p:nvSpPr>
          <p:spPr>
            <a:xfrm>
              <a:off x="2964979" y="3114402"/>
              <a:ext cx="2540461" cy="1417269"/>
            </a:xfrm>
            <a:custGeom>
              <a:rect b="b" l="l" r="r" t="t"/>
              <a:pathLst>
                <a:path extrusionOk="0" h="15716" w="28171">
                  <a:moveTo>
                    <a:pt x="18822" y="1"/>
                  </a:moveTo>
                  <a:cubicBezTo>
                    <a:pt x="16867" y="1"/>
                    <a:pt x="15263" y="1054"/>
                    <a:pt x="14912" y="2432"/>
                  </a:cubicBezTo>
                  <a:lnTo>
                    <a:pt x="0" y="2432"/>
                  </a:lnTo>
                  <a:lnTo>
                    <a:pt x="802" y="15715"/>
                  </a:lnTo>
                  <a:lnTo>
                    <a:pt x="27243" y="15715"/>
                  </a:lnTo>
                  <a:lnTo>
                    <a:pt x="27820" y="6091"/>
                  </a:lnTo>
                  <a:lnTo>
                    <a:pt x="28045" y="2432"/>
                  </a:lnTo>
                  <a:lnTo>
                    <a:pt x="28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3"/>
            <p:cNvSpPr/>
            <p:nvPr/>
          </p:nvSpPr>
          <p:spPr>
            <a:xfrm>
              <a:off x="6583481" y="3433099"/>
              <a:ext cx="31743" cy="45361"/>
            </a:xfrm>
            <a:custGeom>
              <a:rect b="b" l="l" r="r" t="t"/>
              <a:pathLst>
                <a:path extrusionOk="0" h="503" w="352">
                  <a:moveTo>
                    <a:pt x="1" y="1"/>
                  </a:moveTo>
                  <a:lnTo>
                    <a:pt x="1" y="502"/>
                  </a:lnTo>
                  <a:lnTo>
                    <a:pt x="352" y="50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3"/>
            <p:cNvSpPr/>
            <p:nvPr/>
          </p:nvSpPr>
          <p:spPr>
            <a:xfrm>
              <a:off x="6583481" y="3500915"/>
              <a:ext cx="31743" cy="45270"/>
            </a:xfrm>
            <a:custGeom>
              <a:rect b="b" l="l" r="r" t="t"/>
              <a:pathLst>
                <a:path extrusionOk="0" h="502" w="352">
                  <a:moveTo>
                    <a:pt x="1" y="1"/>
                  </a:moveTo>
                  <a:lnTo>
                    <a:pt x="1" y="502"/>
                  </a:lnTo>
                  <a:lnTo>
                    <a:pt x="352" y="50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3"/>
            <p:cNvSpPr/>
            <p:nvPr/>
          </p:nvSpPr>
          <p:spPr>
            <a:xfrm>
              <a:off x="6583481" y="3568730"/>
              <a:ext cx="31743" cy="45270"/>
            </a:xfrm>
            <a:custGeom>
              <a:rect b="b" l="l" r="r" t="t"/>
              <a:pathLst>
                <a:path extrusionOk="0" h="502" w="352">
                  <a:moveTo>
                    <a:pt x="1" y="1"/>
                  </a:moveTo>
                  <a:lnTo>
                    <a:pt x="1" y="502"/>
                  </a:lnTo>
                  <a:lnTo>
                    <a:pt x="352" y="50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3"/>
            <p:cNvSpPr/>
            <p:nvPr/>
          </p:nvSpPr>
          <p:spPr>
            <a:xfrm>
              <a:off x="6583481" y="3634291"/>
              <a:ext cx="31743" cy="45270"/>
            </a:xfrm>
            <a:custGeom>
              <a:rect b="b" l="l" r="r" t="t"/>
              <a:pathLst>
                <a:path extrusionOk="0" h="502" w="352">
                  <a:moveTo>
                    <a:pt x="1" y="0"/>
                  </a:moveTo>
                  <a:lnTo>
                    <a:pt x="1" y="502"/>
                  </a:lnTo>
                  <a:lnTo>
                    <a:pt x="352" y="50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3"/>
            <p:cNvSpPr/>
            <p:nvPr/>
          </p:nvSpPr>
          <p:spPr>
            <a:xfrm>
              <a:off x="6583481" y="3702107"/>
              <a:ext cx="31743" cy="45270"/>
            </a:xfrm>
            <a:custGeom>
              <a:rect b="b" l="l" r="r" t="t"/>
              <a:pathLst>
                <a:path extrusionOk="0" h="502" w="352">
                  <a:moveTo>
                    <a:pt x="1" y="0"/>
                  </a:moveTo>
                  <a:lnTo>
                    <a:pt x="1" y="502"/>
                  </a:lnTo>
                  <a:lnTo>
                    <a:pt x="352" y="50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3"/>
            <p:cNvSpPr/>
            <p:nvPr/>
          </p:nvSpPr>
          <p:spPr>
            <a:xfrm>
              <a:off x="6583481" y="3769923"/>
              <a:ext cx="31743" cy="45270"/>
            </a:xfrm>
            <a:custGeom>
              <a:rect b="b" l="l" r="r" t="t"/>
              <a:pathLst>
                <a:path extrusionOk="0" h="502" w="352">
                  <a:moveTo>
                    <a:pt x="1" y="0"/>
                  </a:moveTo>
                  <a:lnTo>
                    <a:pt x="1" y="501"/>
                  </a:lnTo>
                  <a:lnTo>
                    <a:pt x="352" y="501"/>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3"/>
            <p:cNvSpPr/>
            <p:nvPr/>
          </p:nvSpPr>
          <p:spPr>
            <a:xfrm>
              <a:off x="6583481" y="3837738"/>
              <a:ext cx="31743" cy="45270"/>
            </a:xfrm>
            <a:custGeom>
              <a:rect b="b" l="l" r="r" t="t"/>
              <a:pathLst>
                <a:path extrusionOk="0" h="502" w="352">
                  <a:moveTo>
                    <a:pt x="1" y="0"/>
                  </a:moveTo>
                  <a:lnTo>
                    <a:pt x="1" y="501"/>
                  </a:lnTo>
                  <a:lnTo>
                    <a:pt x="352" y="501"/>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3"/>
            <p:cNvSpPr/>
            <p:nvPr/>
          </p:nvSpPr>
          <p:spPr>
            <a:xfrm>
              <a:off x="2528775" y="3548440"/>
              <a:ext cx="754897" cy="120210"/>
            </a:xfrm>
            <a:custGeom>
              <a:rect b="b" l="l" r="r" t="t"/>
              <a:pathLst>
                <a:path extrusionOk="0" h="1333" w="8371">
                  <a:moveTo>
                    <a:pt x="175" y="0"/>
                  </a:moveTo>
                  <a:lnTo>
                    <a:pt x="0" y="150"/>
                  </a:lnTo>
                  <a:lnTo>
                    <a:pt x="702" y="927"/>
                  </a:lnTo>
                  <a:cubicBezTo>
                    <a:pt x="851" y="1104"/>
                    <a:pt x="1074" y="1192"/>
                    <a:pt x="1299" y="1192"/>
                  </a:cubicBezTo>
                  <a:cubicBezTo>
                    <a:pt x="1489" y="1192"/>
                    <a:pt x="1680" y="1129"/>
                    <a:pt x="1830" y="1003"/>
                  </a:cubicBezTo>
                  <a:lnTo>
                    <a:pt x="2456" y="451"/>
                  </a:lnTo>
                  <a:cubicBezTo>
                    <a:pt x="2539" y="368"/>
                    <a:pt x="2657" y="319"/>
                    <a:pt x="2780" y="319"/>
                  </a:cubicBezTo>
                  <a:cubicBezTo>
                    <a:pt x="2806" y="319"/>
                    <a:pt x="2831" y="322"/>
                    <a:pt x="2857" y="326"/>
                  </a:cubicBezTo>
                  <a:cubicBezTo>
                    <a:pt x="3008" y="326"/>
                    <a:pt x="3158" y="401"/>
                    <a:pt x="3233" y="501"/>
                  </a:cubicBezTo>
                  <a:lnTo>
                    <a:pt x="3684" y="1028"/>
                  </a:lnTo>
                  <a:cubicBezTo>
                    <a:pt x="3835" y="1203"/>
                    <a:pt x="4035" y="1278"/>
                    <a:pt x="4261" y="1303"/>
                  </a:cubicBezTo>
                  <a:cubicBezTo>
                    <a:pt x="4461" y="1303"/>
                    <a:pt x="4687" y="1253"/>
                    <a:pt x="4837" y="1103"/>
                  </a:cubicBezTo>
                  <a:lnTo>
                    <a:pt x="5389" y="602"/>
                  </a:lnTo>
                  <a:cubicBezTo>
                    <a:pt x="5514" y="501"/>
                    <a:pt x="5664" y="451"/>
                    <a:pt x="5815" y="451"/>
                  </a:cubicBezTo>
                  <a:cubicBezTo>
                    <a:pt x="5965" y="476"/>
                    <a:pt x="6115" y="551"/>
                    <a:pt x="6216" y="677"/>
                  </a:cubicBezTo>
                  <a:lnTo>
                    <a:pt x="6491" y="1028"/>
                  </a:lnTo>
                  <a:cubicBezTo>
                    <a:pt x="6642" y="1203"/>
                    <a:pt x="6842" y="1328"/>
                    <a:pt x="7093" y="1328"/>
                  </a:cubicBezTo>
                  <a:cubicBezTo>
                    <a:pt x="7116" y="1331"/>
                    <a:pt x="7139" y="1332"/>
                    <a:pt x="7162" y="1332"/>
                  </a:cubicBezTo>
                  <a:cubicBezTo>
                    <a:pt x="7364" y="1332"/>
                    <a:pt x="7559" y="1235"/>
                    <a:pt x="7694" y="1078"/>
                  </a:cubicBezTo>
                  <a:lnTo>
                    <a:pt x="8371" y="376"/>
                  </a:lnTo>
                  <a:lnTo>
                    <a:pt x="8196" y="201"/>
                  </a:lnTo>
                  <a:lnTo>
                    <a:pt x="7519" y="902"/>
                  </a:lnTo>
                  <a:cubicBezTo>
                    <a:pt x="7419" y="1028"/>
                    <a:pt x="7268" y="1103"/>
                    <a:pt x="7093" y="1103"/>
                  </a:cubicBezTo>
                  <a:cubicBezTo>
                    <a:pt x="6917" y="1078"/>
                    <a:pt x="6767" y="1003"/>
                    <a:pt x="6667" y="877"/>
                  </a:cubicBezTo>
                  <a:lnTo>
                    <a:pt x="6391" y="526"/>
                  </a:lnTo>
                  <a:cubicBezTo>
                    <a:pt x="6266" y="351"/>
                    <a:pt x="6065" y="251"/>
                    <a:pt x="5840" y="226"/>
                  </a:cubicBezTo>
                  <a:cubicBezTo>
                    <a:pt x="5811" y="222"/>
                    <a:pt x="5782" y="221"/>
                    <a:pt x="5754" y="221"/>
                  </a:cubicBezTo>
                  <a:cubicBezTo>
                    <a:pt x="5558" y="221"/>
                    <a:pt x="5366" y="295"/>
                    <a:pt x="5213" y="426"/>
                  </a:cubicBezTo>
                  <a:lnTo>
                    <a:pt x="4687" y="927"/>
                  </a:lnTo>
                  <a:cubicBezTo>
                    <a:pt x="4583" y="1010"/>
                    <a:pt x="4462" y="1059"/>
                    <a:pt x="4338" y="1059"/>
                  </a:cubicBezTo>
                  <a:cubicBezTo>
                    <a:pt x="4312" y="1059"/>
                    <a:pt x="4286" y="1057"/>
                    <a:pt x="4261" y="1053"/>
                  </a:cubicBezTo>
                  <a:cubicBezTo>
                    <a:pt x="4110" y="1053"/>
                    <a:pt x="3985" y="977"/>
                    <a:pt x="3885" y="877"/>
                  </a:cubicBezTo>
                  <a:lnTo>
                    <a:pt x="3434" y="351"/>
                  </a:lnTo>
                  <a:cubicBezTo>
                    <a:pt x="3283" y="175"/>
                    <a:pt x="3083" y="100"/>
                    <a:pt x="2882" y="75"/>
                  </a:cubicBezTo>
                  <a:cubicBezTo>
                    <a:pt x="2854" y="72"/>
                    <a:pt x="2825" y="70"/>
                    <a:pt x="2797" y="70"/>
                  </a:cubicBezTo>
                  <a:cubicBezTo>
                    <a:pt x="2606" y="70"/>
                    <a:pt x="2434" y="144"/>
                    <a:pt x="2281" y="276"/>
                  </a:cubicBezTo>
                  <a:lnTo>
                    <a:pt x="1654" y="827"/>
                  </a:lnTo>
                  <a:cubicBezTo>
                    <a:pt x="1551" y="919"/>
                    <a:pt x="1422" y="963"/>
                    <a:pt x="1294" y="963"/>
                  </a:cubicBezTo>
                  <a:cubicBezTo>
                    <a:pt x="1140" y="963"/>
                    <a:pt x="986" y="900"/>
                    <a:pt x="877" y="777"/>
                  </a:cubicBez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3"/>
            <p:cNvSpPr/>
            <p:nvPr/>
          </p:nvSpPr>
          <p:spPr>
            <a:xfrm>
              <a:off x="4235175" y="3453480"/>
              <a:ext cx="594467" cy="1078192"/>
            </a:xfrm>
            <a:custGeom>
              <a:rect b="b" l="l" r="r" t="t"/>
              <a:pathLst>
                <a:path extrusionOk="0" h="11956" w="6592">
                  <a:moveTo>
                    <a:pt x="3284" y="0"/>
                  </a:moveTo>
                  <a:lnTo>
                    <a:pt x="0" y="11955"/>
                  </a:lnTo>
                  <a:lnTo>
                    <a:pt x="6592" y="11955"/>
                  </a:lnTo>
                  <a:lnTo>
                    <a:pt x="32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3"/>
            <p:cNvSpPr/>
            <p:nvPr/>
          </p:nvSpPr>
          <p:spPr>
            <a:xfrm>
              <a:off x="3640704" y="4262577"/>
              <a:ext cx="594557" cy="269097"/>
            </a:xfrm>
            <a:custGeom>
              <a:rect b="b" l="l" r="r" t="t"/>
              <a:pathLst>
                <a:path extrusionOk="0" h="2984" w="6593">
                  <a:moveTo>
                    <a:pt x="3284" y="1"/>
                  </a:moveTo>
                  <a:lnTo>
                    <a:pt x="1" y="2983"/>
                  </a:lnTo>
                  <a:lnTo>
                    <a:pt x="6592" y="2983"/>
                  </a:lnTo>
                  <a:lnTo>
                    <a:pt x="32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3"/>
            <p:cNvSpPr/>
            <p:nvPr/>
          </p:nvSpPr>
          <p:spPr>
            <a:xfrm>
              <a:off x="4820538" y="3830884"/>
              <a:ext cx="594557" cy="700789"/>
            </a:xfrm>
            <a:custGeom>
              <a:rect b="b" l="l" r="r" t="t"/>
              <a:pathLst>
                <a:path extrusionOk="0" h="7771" w="6593">
                  <a:moveTo>
                    <a:pt x="3309" y="1"/>
                  </a:moveTo>
                  <a:lnTo>
                    <a:pt x="1" y="7770"/>
                  </a:lnTo>
                  <a:lnTo>
                    <a:pt x="6592" y="7770"/>
                  </a:lnTo>
                  <a:lnTo>
                    <a:pt x="3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3"/>
            <p:cNvSpPr/>
            <p:nvPr/>
          </p:nvSpPr>
          <p:spPr>
            <a:xfrm>
              <a:off x="6004882" y="3991405"/>
              <a:ext cx="594557" cy="540268"/>
            </a:xfrm>
            <a:custGeom>
              <a:rect b="b" l="l" r="r" t="t"/>
              <a:pathLst>
                <a:path extrusionOk="0" h="5991" w="6593">
                  <a:moveTo>
                    <a:pt x="3309" y="0"/>
                  </a:moveTo>
                  <a:lnTo>
                    <a:pt x="1" y="5990"/>
                  </a:lnTo>
                  <a:lnTo>
                    <a:pt x="6592" y="5990"/>
                  </a:ln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3"/>
            <p:cNvSpPr/>
            <p:nvPr/>
          </p:nvSpPr>
          <p:spPr>
            <a:xfrm>
              <a:off x="5410501" y="3659181"/>
              <a:ext cx="594467" cy="872492"/>
            </a:xfrm>
            <a:custGeom>
              <a:rect b="b" l="l" r="r" t="t"/>
              <a:pathLst>
                <a:path extrusionOk="0" h="9675" w="6592">
                  <a:moveTo>
                    <a:pt x="3308" y="0"/>
                  </a:moveTo>
                  <a:lnTo>
                    <a:pt x="0" y="9674"/>
                  </a:lnTo>
                  <a:lnTo>
                    <a:pt x="6592" y="9674"/>
                  </a:lnTo>
                  <a:lnTo>
                    <a:pt x="33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3"/>
            <p:cNvSpPr/>
            <p:nvPr/>
          </p:nvSpPr>
          <p:spPr>
            <a:xfrm>
              <a:off x="3618158" y="3207107"/>
              <a:ext cx="2445591" cy="845438"/>
            </a:xfrm>
            <a:custGeom>
              <a:rect b="b" l="l" r="r" t="t"/>
              <a:pathLst>
                <a:path extrusionOk="0" h="9375" w="27119">
                  <a:moveTo>
                    <a:pt x="9950" y="1"/>
                  </a:moveTo>
                  <a:lnTo>
                    <a:pt x="6191" y="8798"/>
                  </a:lnTo>
                  <a:lnTo>
                    <a:pt x="2782" y="6943"/>
                  </a:lnTo>
                  <a:lnTo>
                    <a:pt x="0" y="8898"/>
                  </a:lnTo>
                  <a:lnTo>
                    <a:pt x="226" y="9249"/>
                  </a:lnTo>
                  <a:lnTo>
                    <a:pt x="2807" y="7419"/>
                  </a:lnTo>
                  <a:lnTo>
                    <a:pt x="6391" y="9374"/>
                  </a:lnTo>
                  <a:lnTo>
                    <a:pt x="9975" y="978"/>
                  </a:lnTo>
                  <a:lnTo>
                    <a:pt x="12983" y="6868"/>
                  </a:lnTo>
                  <a:lnTo>
                    <a:pt x="16943" y="2056"/>
                  </a:lnTo>
                  <a:lnTo>
                    <a:pt x="20702" y="6341"/>
                  </a:lnTo>
                  <a:lnTo>
                    <a:pt x="23158" y="3459"/>
                  </a:lnTo>
                  <a:lnTo>
                    <a:pt x="26792" y="8597"/>
                  </a:lnTo>
                  <a:lnTo>
                    <a:pt x="27118" y="8372"/>
                  </a:lnTo>
                  <a:lnTo>
                    <a:pt x="23183" y="2783"/>
                  </a:lnTo>
                  <a:lnTo>
                    <a:pt x="20702" y="5715"/>
                  </a:lnTo>
                  <a:lnTo>
                    <a:pt x="16918" y="1429"/>
                  </a:lnTo>
                  <a:lnTo>
                    <a:pt x="13058" y="6116"/>
                  </a:lnTo>
                  <a:lnTo>
                    <a:pt x="99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3"/>
            <p:cNvSpPr/>
            <p:nvPr/>
          </p:nvSpPr>
          <p:spPr>
            <a:xfrm>
              <a:off x="5998118" y="3898700"/>
              <a:ext cx="101813" cy="101813"/>
            </a:xfrm>
            <a:custGeom>
              <a:rect b="b" l="l" r="r" t="t"/>
              <a:pathLst>
                <a:path extrusionOk="0" h="1129" w="1129">
                  <a:moveTo>
                    <a:pt x="552" y="1"/>
                  </a:moveTo>
                  <a:cubicBezTo>
                    <a:pt x="251" y="1"/>
                    <a:pt x="0" y="251"/>
                    <a:pt x="0" y="577"/>
                  </a:cubicBezTo>
                  <a:cubicBezTo>
                    <a:pt x="0" y="878"/>
                    <a:pt x="251" y="1129"/>
                    <a:pt x="552" y="1129"/>
                  </a:cubicBezTo>
                  <a:cubicBezTo>
                    <a:pt x="878" y="1129"/>
                    <a:pt x="1128" y="878"/>
                    <a:pt x="1128" y="577"/>
                  </a:cubicBezTo>
                  <a:cubicBezTo>
                    <a:pt x="1128" y="251"/>
                    <a:pt x="878" y="1"/>
                    <a:pt x="5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3"/>
            <p:cNvSpPr/>
            <p:nvPr/>
          </p:nvSpPr>
          <p:spPr>
            <a:xfrm>
              <a:off x="5433046" y="3699852"/>
              <a:ext cx="101813" cy="101813"/>
            </a:xfrm>
            <a:custGeom>
              <a:rect b="b" l="l" r="r" t="t"/>
              <a:pathLst>
                <a:path extrusionOk="0" h="1129" w="1129">
                  <a:moveTo>
                    <a:pt x="577" y="0"/>
                  </a:moveTo>
                  <a:cubicBezTo>
                    <a:pt x="251" y="0"/>
                    <a:pt x="1" y="251"/>
                    <a:pt x="1" y="552"/>
                  </a:cubicBezTo>
                  <a:cubicBezTo>
                    <a:pt x="1" y="877"/>
                    <a:pt x="251" y="1128"/>
                    <a:pt x="577" y="1128"/>
                  </a:cubicBezTo>
                  <a:cubicBezTo>
                    <a:pt x="878" y="1128"/>
                    <a:pt x="1129" y="877"/>
                    <a:pt x="1129" y="552"/>
                  </a:cubicBezTo>
                  <a:cubicBezTo>
                    <a:pt x="1129" y="251"/>
                    <a:pt x="878" y="0"/>
                    <a:pt x="5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3"/>
            <p:cNvSpPr/>
            <p:nvPr/>
          </p:nvSpPr>
          <p:spPr>
            <a:xfrm>
              <a:off x="5656784" y="3448971"/>
              <a:ext cx="101813" cy="101813"/>
            </a:xfrm>
            <a:custGeom>
              <a:rect b="b" l="l" r="r" t="t"/>
              <a:pathLst>
                <a:path extrusionOk="0" h="1129" w="1129">
                  <a:moveTo>
                    <a:pt x="577" y="0"/>
                  </a:moveTo>
                  <a:cubicBezTo>
                    <a:pt x="252" y="0"/>
                    <a:pt x="1" y="251"/>
                    <a:pt x="1" y="577"/>
                  </a:cubicBezTo>
                  <a:cubicBezTo>
                    <a:pt x="1" y="877"/>
                    <a:pt x="252" y="1128"/>
                    <a:pt x="577" y="1128"/>
                  </a:cubicBezTo>
                  <a:cubicBezTo>
                    <a:pt x="878" y="1128"/>
                    <a:pt x="1129" y="877"/>
                    <a:pt x="1129" y="577"/>
                  </a:cubicBezTo>
                  <a:cubicBezTo>
                    <a:pt x="1129" y="251"/>
                    <a:pt x="878" y="0"/>
                    <a:pt x="5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3"/>
            <p:cNvSpPr/>
            <p:nvPr/>
          </p:nvSpPr>
          <p:spPr>
            <a:xfrm>
              <a:off x="5094056" y="3313340"/>
              <a:ext cx="101813" cy="101813"/>
            </a:xfrm>
            <a:custGeom>
              <a:rect b="b" l="l" r="r" t="t"/>
              <a:pathLst>
                <a:path extrusionOk="0" h="1129" w="1129">
                  <a:moveTo>
                    <a:pt x="552" y="1"/>
                  </a:moveTo>
                  <a:cubicBezTo>
                    <a:pt x="251" y="1"/>
                    <a:pt x="0" y="251"/>
                    <a:pt x="0" y="577"/>
                  </a:cubicBezTo>
                  <a:cubicBezTo>
                    <a:pt x="0" y="878"/>
                    <a:pt x="251" y="1128"/>
                    <a:pt x="552" y="1128"/>
                  </a:cubicBezTo>
                  <a:cubicBezTo>
                    <a:pt x="877" y="1128"/>
                    <a:pt x="1128" y="878"/>
                    <a:pt x="1128" y="577"/>
                  </a:cubicBezTo>
                  <a:cubicBezTo>
                    <a:pt x="1128" y="251"/>
                    <a:pt x="877" y="1"/>
                    <a:pt x="5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3"/>
            <p:cNvSpPr/>
            <p:nvPr/>
          </p:nvSpPr>
          <p:spPr>
            <a:xfrm>
              <a:off x="4754977" y="3726997"/>
              <a:ext cx="101813" cy="101723"/>
            </a:xfrm>
            <a:custGeom>
              <a:rect b="b" l="l" r="r" t="t"/>
              <a:pathLst>
                <a:path extrusionOk="0" h="1128" w="1129">
                  <a:moveTo>
                    <a:pt x="552" y="0"/>
                  </a:moveTo>
                  <a:cubicBezTo>
                    <a:pt x="251" y="0"/>
                    <a:pt x="1" y="276"/>
                    <a:pt x="1" y="576"/>
                  </a:cubicBezTo>
                  <a:cubicBezTo>
                    <a:pt x="1" y="877"/>
                    <a:pt x="251" y="1128"/>
                    <a:pt x="552" y="1128"/>
                  </a:cubicBezTo>
                  <a:cubicBezTo>
                    <a:pt x="878" y="1128"/>
                    <a:pt x="1129" y="877"/>
                    <a:pt x="1129" y="576"/>
                  </a:cubicBezTo>
                  <a:cubicBezTo>
                    <a:pt x="1129" y="276"/>
                    <a:pt x="878"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3"/>
            <p:cNvSpPr/>
            <p:nvPr/>
          </p:nvSpPr>
          <p:spPr>
            <a:xfrm>
              <a:off x="4467931" y="3191326"/>
              <a:ext cx="99559" cy="101723"/>
            </a:xfrm>
            <a:custGeom>
              <a:rect b="b" l="l" r="r" t="t"/>
              <a:pathLst>
                <a:path extrusionOk="0" h="1128" w="1104">
                  <a:moveTo>
                    <a:pt x="552" y="0"/>
                  </a:moveTo>
                  <a:cubicBezTo>
                    <a:pt x="252" y="0"/>
                    <a:pt x="1" y="251"/>
                    <a:pt x="1" y="552"/>
                  </a:cubicBezTo>
                  <a:cubicBezTo>
                    <a:pt x="1" y="852"/>
                    <a:pt x="252" y="1128"/>
                    <a:pt x="552" y="1128"/>
                  </a:cubicBezTo>
                  <a:cubicBezTo>
                    <a:pt x="853" y="1128"/>
                    <a:pt x="1104" y="852"/>
                    <a:pt x="1104" y="552"/>
                  </a:cubicBezTo>
                  <a:cubicBezTo>
                    <a:pt x="1104" y="251"/>
                    <a:pt x="853"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3"/>
            <p:cNvSpPr/>
            <p:nvPr/>
          </p:nvSpPr>
          <p:spPr>
            <a:xfrm>
              <a:off x="4135706" y="3975534"/>
              <a:ext cx="101813" cy="101813"/>
            </a:xfrm>
            <a:custGeom>
              <a:rect b="b" l="l" r="r" t="t"/>
              <a:pathLst>
                <a:path extrusionOk="0" h="1129" w="1129">
                  <a:moveTo>
                    <a:pt x="552" y="1"/>
                  </a:moveTo>
                  <a:cubicBezTo>
                    <a:pt x="251" y="1"/>
                    <a:pt x="1" y="252"/>
                    <a:pt x="1" y="552"/>
                  </a:cubicBezTo>
                  <a:cubicBezTo>
                    <a:pt x="1" y="878"/>
                    <a:pt x="251" y="1129"/>
                    <a:pt x="552" y="1129"/>
                  </a:cubicBezTo>
                  <a:cubicBezTo>
                    <a:pt x="878" y="1129"/>
                    <a:pt x="1128" y="878"/>
                    <a:pt x="1128" y="552"/>
                  </a:cubicBezTo>
                  <a:cubicBezTo>
                    <a:pt x="1128" y="252"/>
                    <a:pt x="878" y="1"/>
                    <a:pt x="5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3"/>
            <p:cNvSpPr/>
            <p:nvPr/>
          </p:nvSpPr>
          <p:spPr>
            <a:xfrm>
              <a:off x="3837388" y="3801576"/>
              <a:ext cx="99559" cy="101723"/>
            </a:xfrm>
            <a:custGeom>
              <a:rect b="b" l="l" r="r" t="t"/>
              <a:pathLst>
                <a:path extrusionOk="0" h="1128" w="1104">
                  <a:moveTo>
                    <a:pt x="552" y="0"/>
                  </a:moveTo>
                  <a:cubicBezTo>
                    <a:pt x="251" y="0"/>
                    <a:pt x="0" y="251"/>
                    <a:pt x="0" y="551"/>
                  </a:cubicBezTo>
                  <a:cubicBezTo>
                    <a:pt x="0" y="877"/>
                    <a:pt x="251" y="1128"/>
                    <a:pt x="552" y="1128"/>
                  </a:cubicBezTo>
                  <a:cubicBezTo>
                    <a:pt x="852" y="1128"/>
                    <a:pt x="1103" y="877"/>
                    <a:pt x="1103" y="551"/>
                  </a:cubicBezTo>
                  <a:cubicBezTo>
                    <a:pt x="1103" y="251"/>
                    <a:pt x="852" y="0"/>
                    <a:pt x="5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3"/>
            <p:cNvSpPr/>
            <p:nvPr/>
          </p:nvSpPr>
          <p:spPr>
            <a:xfrm>
              <a:off x="3577487" y="3950734"/>
              <a:ext cx="101723" cy="101813"/>
            </a:xfrm>
            <a:custGeom>
              <a:rect b="b" l="l" r="r" t="t"/>
              <a:pathLst>
                <a:path extrusionOk="0" h="1129" w="1128">
                  <a:moveTo>
                    <a:pt x="577" y="0"/>
                  </a:moveTo>
                  <a:cubicBezTo>
                    <a:pt x="251" y="0"/>
                    <a:pt x="0" y="251"/>
                    <a:pt x="0" y="552"/>
                  </a:cubicBezTo>
                  <a:cubicBezTo>
                    <a:pt x="0" y="877"/>
                    <a:pt x="251" y="1128"/>
                    <a:pt x="577" y="1128"/>
                  </a:cubicBezTo>
                  <a:cubicBezTo>
                    <a:pt x="877" y="1128"/>
                    <a:pt x="1128" y="877"/>
                    <a:pt x="1128" y="552"/>
                  </a:cubicBezTo>
                  <a:cubicBezTo>
                    <a:pt x="1128" y="251"/>
                    <a:pt x="877" y="0"/>
                    <a:pt x="577" y="0"/>
                  </a:cubicBezTo>
                  <a:close/>
                </a:path>
              </a:pathLst>
            </a:custGeom>
            <a:solidFill>
              <a:srgbClr val="C5D7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3"/>
            <p:cNvSpPr/>
            <p:nvPr/>
          </p:nvSpPr>
          <p:spPr>
            <a:xfrm>
              <a:off x="5469208" y="2725725"/>
              <a:ext cx="156102" cy="153757"/>
            </a:xfrm>
            <a:custGeom>
              <a:rect b="b" l="l" r="r" t="t"/>
              <a:pathLst>
                <a:path extrusionOk="0" h="1705" w="1731">
                  <a:moveTo>
                    <a:pt x="301" y="0"/>
                  </a:moveTo>
                  <a:lnTo>
                    <a:pt x="1" y="301"/>
                  </a:lnTo>
                  <a:lnTo>
                    <a:pt x="1429" y="1704"/>
                  </a:lnTo>
                  <a:lnTo>
                    <a:pt x="1730" y="1404"/>
                  </a:lnTo>
                  <a:lnTo>
                    <a:pt x="3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3"/>
            <p:cNvSpPr/>
            <p:nvPr/>
          </p:nvSpPr>
          <p:spPr>
            <a:xfrm>
              <a:off x="5471463" y="2725725"/>
              <a:ext cx="151502" cy="153757"/>
            </a:xfrm>
            <a:custGeom>
              <a:rect b="b" l="l" r="r" t="t"/>
              <a:pathLst>
                <a:path extrusionOk="0" h="1705" w="1680">
                  <a:moveTo>
                    <a:pt x="1379" y="0"/>
                  </a:moveTo>
                  <a:lnTo>
                    <a:pt x="1" y="1404"/>
                  </a:lnTo>
                  <a:lnTo>
                    <a:pt x="276" y="1704"/>
                  </a:lnTo>
                  <a:lnTo>
                    <a:pt x="1680" y="301"/>
                  </a:lnTo>
                  <a:lnTo>
                    <a:pt x="1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3"/>
            <p:cNvSpPr/>
            <p:nvPr/>
          </p:nvSpPr>
          <p:spPr>
            <a:xfrm>
              <a:off x="5738217" y="3143801"/>
              <a:ext cx="533415" cy="22725"/>
            </a:xfrm>
            <a:custGeom>
              <a:rect b="b" l="l" r="r" t="t"/>
              <a:pathLst>
                <a:path extrusionOk="0" h="252" w="5915">
                  <a:moveTo>
                    <a:pt x="0" y="1"/>
                  </a:moveTo>
                  <a:lnTo>
                    <a:pt x="0" y="251"/>
                  </a:lnTo>
                  <a:lnTo>
                    <a:pt x="5915" y="251"/>
                  </a:lnTo>
                  <a:lnTo>
                    <a:pt x="59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3"/>
            <p:cNvSpPr/>
            <p:nvPr/>
          </p:nvSpPr>
          <p:spPr>
            <a:xfrm>
              <a:off x="5747235" y="3216125"/>
              <a:ext cx="296151" cy="22725"/>
            </a:xfrm>
            <a:custGeom>
              <a:rect b="b" l="l" r="r" t="t"/>
              <a:pathLst>
                <a:path extrusionOk="0" h="252" w="3284">
                  <a:moveTo>
                    <a:pt x="0" y="1"/>
                  </a:moveTo>
                  <a:lnTo>
                    <a:pt x="0" y="251"/>
                  </a:lnTo>
                  <a:lnTo>
                    <a:pt x="3284" y="251"/>
                  </a:lnTo>
                  <a:lnTo>
                    <a:pt x="32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3"/>
            <p:cNvSpPr/>
            <p:nvPr/>
          </p:nvSpPr>
          <p:spPr>
            <a:xfrm>
              <a:off x="2736642" y="4004932"/>
              <a:ext cx="178647" cy="180901"/>
            </a:xfrm>
            <a:custGeom>
              <a:rect b="b" l="l" r="r" t="t"/>
              <a:pathLst>
                <a:path extrusionOk="0" h="2006" w="1981">
                  <a:moveTo>
                    <a:pt x="1003" y="427"/>
                  </a:moveTo>
                  <a:cubicBezTo>
                    <a:pt x="1329" y="427"/>
                    <a:pt x="1580" y="677"/>
                    <a:pt x="1580" y="1003"/>
                  </a:cubicBezTo>
                  <a:cubicBezTo>
                    <a:pt x="1580" y="1329"/>
                    <a:pt x="1329" y="1580"/>
                    <a:pt x="1003" y="1580"/>
                  </a:cubicBezTo>
                  <a:cubicBezTo>
                    <a:pt x="677" y="1580"/>
                    <a:pt x="427" y="1329"/>
                    <a:pt x="427" y="1003"/>
                  </a:cubicBezTo>
                  <a:cubicBezTo>
                    <a:pt x="427" y="677"/>
                    <a:pt x="677" y="427"/>
                    <a:pt x="1003" y="427"/>
                  </a:cubicBezTo>
                  <a:close/>
                  <a:moveTo>
                    <a:pt x="1003" y="1"/>
                  </a:moveTo>
                  <a:cubicBezTo>
                    <a:pt x="452" y="1"/>
                    <a:pt x="1" y="452"/>
                    <a:pt x="1" y="1003"/>
                  </a:cubicBezTo>
                  <a:cubicBezTo>
                    <a:pt x="1" y="1555"/>
                    <a:pt x="452" y="2006"/>
                    <a:pt x="1003" y="2006"/>
                  </a:cubicBezTo>
                  <a:cubicBezTo>
                    <a:pt x="1555" y="2006"/>
                    <a:pt x="1981" y="1555"/>
                    <a:pt x="1981" y="1003"/>
                  </a:cubicBezTo>
                  <a:cubicBezTo>
                    <a:pt x="1981" y="452"/>
                    <a:pt x="1555" y="1"/>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3"/>
            <p:cNvSpPr/>
            <p:nvPr/>
          </p:nvSpPr>
          <p:spPr>
            <a:xfrm>
              <a:off x="3518779" y="4148770"/>
              <a:ext cx="157725" cy="448465"/>
            </a:xfrm>
            <a:custGeom>
              <a:rect b="b" l="l" r="r" t="t"/>
              <a:pathLst>
                <a:path extrusionOk="0" h="4973" w="1749">
                  <a:moveTo>
                    <a:pt x="914" y="1"/>
                  </a:moveTo>
                  <a:cubicBezTo>
                    <a:pt x="697" y="1"/>
                    <a:pt x="497" y="181"/>
                    <a:pt x="426" y="611"/>
                  </a:cubicBezTo>
                  <a:cubicBezTo>
                    <a:pt x="176" y="2009"/>
                    <a:pt x="1" y="4972"/>
                    <a:pt x="618" y="4972"/>
                  </a:cubicBezTo>
                  <a:cubicBezTo>
                    <a:pt x="621" y="4972"/>
                    <a:pt x="623" y="4972"/>
                    <a:pt x="626" y="4972"/>
                  </a:cubicBezTo>
                  <a:cubicBezTo>
                    <a:pt x="1228" y="4947"/>
                    <a:pt x="1553" y="4722"/>
                    <a:pt x="1203" y="4621"/>
                  </a:cubicBezTo>
                  <a:cubicBezTo>
                    <a:pt x="827" y="4546"/>
                    <a:pt x="827" y="4496"/>
                    <a:pt x="827" y="4396"/>
                  </a:cubicBezTo>
                  <a:cubicBezTo>
                    <a:pt x="852" y="3694"/>
                    <a:pt x="1403" y="2366"/>
                    <a:pt x="1604" y="1338"/>
                  </a:cubicBezTo>
                  <a:cubicBezTo>
                    <a:pt x="1748" y="582"/>
                    <a:pt x="1304" y="1"/>
                    <a:pt x="914" y="1"/>
                  </a:cubicBezTo>
                  <a:close/>
                </a:path>
              </a:pathLst>
            </a:custGeom>
            <a:solidFill>
              <a:srgbClr val="EF89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3"/>
            <p:cNvSpPr/>
            <p:nvPr/>
          </p:nvSpPr>
          <p:spPr>
            <a:xfrm>
              <a:off x="3548088" y="4565493"/>
              <a:ext cx="133466" cy="38507"/>
            </a:xfrm>
            <a:custGeom>
              <a:rect b="b" l="l" r="r" t="t"/>
              <a:pathLst>
                <a:path extrusionOk="0" h="427" w="1480">
                  <a:moveTo>
                    <a:pt x="878" y="0"/>
                  </a:moveTo>
                  <a:cubicBezTo>
                    <a:pt x="745" y="113"/>
                    <a:pt x="575" y="146"/>
                    <a:pt x="420" y="146"/>
                  </a:cubicBezTo>
                  <a:cubicBezTo>
                    <a:pt x="194" y="146"/>
                    <a:pt x="0" y="76"/>
                    <a:pt x="0" y="75"/>
                  </a:cubicBezTo>
                  <a:lnTo>
                    <a:pt x="0" y="75"/>
                  </a:lnTo>
                  <a:cubicBezTo>
                    <a:pt x="13" y="339"/>
                    <a:pt x="201" y="426"/>
                    <a:pt x="430" y="426"/>
                  </a:cubicBezTo>
                  <a:cubicBezTo>
                    <a:pt x="658" y="426"/>
                    <a:pt x="928" y="339"/>
                    <a:pt x="1103" y="251"/>
                  </a:cubicBezTo>
                  <a:cubicBezTo>
                    <a:pt x="1479" y="50"/>
                    <a:pt x="878" y="0"/>
                    <a:pt x="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3"/>
            <p:cNvSpPr/>
            <p:nvPr/>
          </p:nvSpPr>
          <p:spPr>
            <a:xfrm>
              <a:off x="3281333" y="3693089"/>
              <a:ext cx="436381" cy="774105"/>
            </a:xfrm>
            <a:custGeom>
              <a:rect b="b" l="l" r="r" t="t"/>
              <a:pathLst>
                <a:path extrusionOk="0" h="8584" w="4839">
                  <a:moveTo>
                    <a:pt x="803" y="0"/>
                  </a:moveTo>
                  <a:lnTo>
                    <a:pt x="1" y="2732"/>
                  </a:lnTo>
                  <a:cubicBezTo>
                    <a:pt x="1" y="2732"/>
                    <a:pt x="2332" y="4336"/>
                    <a:pt x="2683" y="5188"/>
                  </a:cubicBezTo>
                  <a:cubicBezTo>
                    <a:pt x="2983" y="5915"/>
                    <a:pt x="2582" y="8396"/>
                    <a:pt x="2582" y="8396"/>
                  </a:cubicBezTo>
                  <a:cubicBezTo>
                    <a:pt x="2840" y="8541"/>
                    <a:pt x="3107" y="8583"/>
                    <a:pt x="3331" y="8583"/>
                  </a:cubicBezTo>
                  <a:cubicBezTo>
                    <a:pt x="3651" y="8583"/>
                    <a:pt x="3886" y="8496"/>
                    <a:pt x="3886" y="8496"/>
                  </a:cubicBezTo>
                  <a:cubicBezTo>
                    <a:pt x="3886" y="8496"/>
                    <a:pt x="4838" y="4361"/>
                    <a:pt x="4412" y="3358"/>
                  </a:cubicBezTo>
                  <a:cubicBezTo>
                    <a:pt x="3961" y="2206"/>
                    <a:pt x="803" y="0"/>
                    <a:pt x="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3"/>
            <p:cNvSpPr/>
            <p:nvPr/>
          </p:nvSpPr>
          <p:spPr>
            <a:xfrm>
              <a:off x="2861001" y="4197467"/>
              <a:ext cx="421411" cy="382904"/>
            </a:xfrm>
            <a:custGeom>
              <a:rect b="b" l="l" r="r" t="t"/>
              <a:pathLst>
                <a:path extrusionOk="0" h="4246" w="4673">
                  <a:moveTo>
                    <a:pt x="3971" y="0"/>
                  </a:moveTo>
                  <a:cubicBezTo>
                    <a:pt x="3814" y="0"/>
                    <a:pt x="3624" y="73"/>
                    <a:pt x="3409" y="247"/>
                  </a:cubicBezTo>
                  <a:cubicBezTo>
                    <a:pt x="2231" y="1224"/>
                    <a:pt x="0" y="3480"/>
                    <a:pt x="527" y="3906"/>
                  </a:cubicBezTo>
                  <a:cubicBezTo>
                    <a:pt x="807" y="4131"/>
                    <a:pt x="1065" y="4245"/>
                    <a:pt x="1197" y="4245"/>
                  </a:cubicBezTo>
                  <a:cubicBezTo>
                    <a:pt x="1301" y="4245"/>
                    <a:pt x="1328" y="4174"/>
                    <a:pt x="1228" y="4031"/>
                  </a:cubicBezTo>
                  <a:cubicBezTo>
                    <a:pt x="978" y="3705"/>
                    <a:pt x="1003" y="3655"/>
                    <a:pt x="1078" y="3580"/>
                  </a:cubicBezTo>
                  <a:cubicBezTo>
                    <a:pt x="1604" y="3029"/>
                    <a:pt x="2983" y="2352"/>
                    <a:pt x="3860" y="1675"/>
                  </a:cubicBezTo>
                  <a:cubicBezTo>
                    <a:pt x="4672" y="1041"/>
                    <a:pt x="4560" y="0"/>
                    <a:pt x="3971" y="0"/>
                  </a:cubicBezTo>
                  <a:close/>
                </a:path>
              </a:pathLst>
            </a:custGeom>
            <a:solidFill>
              <a:srgbClr val="EF89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3"/>
            <p:cNvSpPr/>
            <p:nvPr/>
          </p:nvSpPr>
          <p:spPr>
            <a:xfrm>
              <a:off x="2870019" y="4511204"/>
              <a:ext cx="135090" cy="84950"/>
            </a:xfrm>
            <a:custGeom>
              <a:rect b="b" l="l" r="r" t="t"/>
              <a:pathLst>
                <a:path extrusionOk="0" h="942" w="1498">
                  <a:moveTo>
                    <a:pt x="376" y="1"/>
                  </a:moveTo>
                  <a:lnTo>
                    <a:pt x="376" y="1"/>
                  </a:lnTo>
                  <a:cubicBezTo>
                    <a:pt x="0" y="452"/>
                    <a:pt x="727" y="803"/>
                    <a:pt x="1153" y="928"/>
                  </a:cubicBezTo>
                  <a:cubicBezTo>
                    <a:pt x="1194" y="938"/>
                    <a:pt x="1227" y="942"/>
                    <a:pt x="1252" y="942"/>
                  </a:cubicBezTo>
                  <a:cubicBezTo>
                    <a:pt x="1498" y="942"/>
                    <a:pt x="1128" y="552"/>
                    <a:pt x="1128" y="552"/>
                  </a:cubicBezTo>
                  <a:cubicBezTo>
                    <a:pt x="677" y="552"/>
                    <a:pt x="376" y="1"/>
                    <a:pt x="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3"/>
            <p:cNvSpPr/>
            <p:nvPr/>
          </p:nvSpPr>
          <p:spPr>
            <a:xfrm>
              <a:off x="2967234" y="3683981"/>
              <a:ext cx="490489" cy="788895"/>
            </a:xfrm>
            <a:custGeom>
              <a:rect b="b" l="l" r="r" t="t"/>
              <a:pathLst>
                <a:path extrusionOk="0" h="8748" w="5439">
                  <a:moveTo>
                    <a:pt x="3810" y="1"/>
                  </a:moveTo>
                  <a:lnTo>
                    <a:pt x="1855" y="1304"/>
                  </a:lnTo>
                  <a:cubicBezTo>
                    <a:pt x="1404" y="2382"/>
                    <a:pt x="2206" y="4161"/>
                    <a:pt x="1980" y="5139"/>
                  </a:cubicBezTo>
                  <a:cubicBezTo>
                    <a:pt x="1805" y="5991"/>
                    <a:pt x="0" y="7770"/>
                    <a:pt x="0" y="7770"/>
                  </a:cubicBezTo>
                  <a:cubicBezTo>
                    <a:pt x="226" y="8497"/>
                    <a:pt x="953" y="8748"/>
                    <a:pt x="953" y="8748"/>
                  </a:cubicBezTo>
                  <a:cubicBezTo>
                    <a:pt x="953" y="8748"/>
                    <a:pt x="4637" y="6091"/>
                    <a:pt x="5013" y="4988"/>
                  </a:cubicBezTo>
                  <a:cubicBezTo>
                    <a:pt x="5439" y="3760"/>
                    <a:pt x="3810" y="1"/>
                    <a:pt x="38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3"/>
            <p:cNvSpPr/>
            <p:nvPr/>
          </p:nvSpPr>
          <p:spPr>
            <a:xfrm>
              <a:off x="3123156" y="3683981"/>
              <a:ext cx="425018" cy="231492"/>
            </a:xfrm>
            <a:custGeom>
              <a:rect b="b" l="l" r="r" t="t"/>
              <a:pathLst>
                <a:path extrusionOk="0" h="2567" w="4713">
                  <a:moveTo>
                    <a:pt x="2081" y="1"/>
                  </a:moveTo>
                  <a:lnTo>
                    <a:pt x="126" y="1304"/>
                  </a:lnTo>
                  <a:cubicBezTo>
                    <a:pt x="76" y="1454"/>
                    <a:pt x="26" y="1605"/>
                    <a:pt x="1" y="1755"/>
                  </a:cubicBezTo>
                  <a:cubicBezTo>
                    <a:pt x="757" y="2297"/>
                    <a:pt x="1564" y="2567"/>
                    <a:pt x="2371" y="2567"/>
                  </a:cubicBezTo>
                  <a:cubicBezTo>
                    <a:pt x="3168" y="2567"/>
                    <a:pt x="3965" y="2303"/>
                    <a:pt x="4712" y="1780"/>
                  </a:cubicBezTo>
                  <a:cubicBezTo>
                    <a:pt x="3685" y="903"/>
                    <a:pt x="2557" y="101"/>
                    <a:pt x="2557" y="101"/>
                  </a:cubicBezTo>
                  <a:lnTo>
                    <a:pt x="2356" y="703"/>
                  </a:lnTo>
                  <a:cubicBezTo>
                    <a:pt x="2206" y="277"/>
                    <a:pt x="2081" y="1"/>
                    <a:pt x="20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3"/>
            <p:cNvSpPr/>
            <p:nvPr/>
          </p:nvSpPr>
          <p:spPr>
            <a:xfrm>
              <a:off x="2987524" y="3844502"/>
              <a:ext cx="264588" cy="583194"/>
            </a:xfrm>
            <a:custGeom>
              <a:rect b="b" l="l" r="r" t="t"/>
              <a:pathLst>
                <a:path extrusionOk="0" h="6467" w="2934">
                  <a:moveTo>
                    <a:pt x="2231" y="0"/>
                  </a:moveTo>
                  <a:lnTo>
                    <a:pt x="2206" y="50"/>
                  </a:lnTo>
                  <a:cubicBezTo>
                    <a:pt x="2733" y="1028"/>
                    <a:pt x="2858" y="2206"/>
                    <a:pt x="2582" y="3283"/>
                  </a:cubicBezTo>
                  <a:cubicBezTo>
                    <a:pt x="2307" y="4361"/>
                    <a:pt x="1630" y="5339"/>
                    <a:pt x="703" y="5940"/>
                  </a:cubicBezTo>
                  <a:cubicBezTo>
                    <a:pt x="627" y="5990"/>
                    <a:pt x="577" y="6015"/>
                    <a:pt x="502" y="6065"/>
                  </a:cubicBezTo>
                  <a:cubicBezTo>
                    <a:pt x="327" y="6166"/>
                    <a:pt x="151" y="6291"/>
                    <a:pt x="1" y="6416"/>
                  </a:cubicBezTo>
                  <a:lnTo>
                    <a:pt x="51" y="6466"/>
                  </a:lnTo>
                  <a:cubicBezTo>
                    <a:pt x="201" y="6341"/>
                    <a:pt x="377" y="6241"/>
                    <a:pt x="552" y="6116"/>
                  </a:cubicBezTo>
                  <a:cubicBezTo>
                    <a:pt x="602" y="6091"/>
                    <a:pt x="677" y="6040"/>
                    <a:pt x="728" y="5990"/>
                  </a:cubicBezTo>
                  <a:cubicBezTo>
                    <a:pt x="1680" y="5389"/>
                    <a:pt x="2382" y="4411"/>
                    <a:pt x="2657" y="3309"/>
                  </a:cubicBezTo>
                  <a:cubicBezTo>
                    <a:pt x="2933" y="2231"/>
                    <a:pt x="2808" y="1028"/>
                    <a:pt x="2281" y="25"/>
                  </a:cubicBezTo>
                  <a:lnTo>
                    <a:pt x="22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3"/>
            <p:cNvSpPr/>
            <p:nvPr/>
          </p:nvSpPr>
          <p:spPr>
            <a:xfrm>
              <a:off x="3362766" y="3422999"/>
              <a:ext cx="525930" cy="337724"/>
            </a:xfrm>
            <a:custGeom>
              <a:rect b="b" l="l" r="r" t="t"/>
              <a:pathLst>
                <a:path extrusionOk="0" h="3745" w="5832">
                  <a:moveTo>
                    <a:pt x="997" y="0"/>
                  </a:moveTo>
                  <a:cubicBezTo>
                    <a:pt x="968" y="0"/>
                    <a:pt x="944" y="4"/>
                    <a:pt x="927" y="13"/>
                  </a:cubicBezTo>
                  <a:cubicBezTo>
                    <a:pt x="0" y="439"/>
                    <a:pt x="1529" y="3296"/>
                    <a:pt x="2907" y="3697"/>
                  </a:cubicBezTo>
                  <a:cubicBezTo>
                    <a:pt x="3026" y="3730"/>
                    <a:pt x="3145" y="3745"/>
                    <a:pt x="3264" y="3745"/>
                  </a:cubicBezTo>
                  <a:cubicBezTo>
                    <a:pt x="4223" y="3745"/>
                    <a:pt x="5141" y="2772"/>
                    <a:pt x="5364" y="2594"/>
                  </a:cubicBezTo>
                  <a:cubicBezTo>
                    <a:pt x="5832" y="2193"/>
                    <a:pt x="5804" y="1930"/>
                    <a:pt x="5633" y="1930"/>
                  </a:cubicBezTo>
                  <a:cubicBezTo>
                    <a:pt x="5612" y="1930"/>
                    <a:pt x="5589" y="1934"/>
                    <a:pt x="5564" y="1942"/>
                  </a:cubicBezTo>
                  <a:cubicBezTo>
                    <a:pt x="5339" y="2043"/>
                    <a:pt x="5263" y="2293"/>
                    <a:pt x="4887" y="2469"/>
                  </a:cubicBezTo>
                  <a:cubicBezTo>
                    <a:pt x="4658" y="2600"/>
                    <a:pt x="4353" y="2785"/>
                    <a:pt x="3939" y="2785"/>
                  </a:cubicBezTo>
                  <a:cubicBezTo>
                    <a:pt x="3720" y="2785"/>
                    <a:pt x="3469" y="2733"/>
                    <a:pt x="3183" y="2594"/>
                  </a:cubicBezTo>
                  <a:cubicBezTo>
                    <a:pt x="2381" y="2193"/>
                    <a:pt x="2431" y="1191"/>
                    <a:pt x="2080" y="639"/>
                  </a:cubicBezTo>
                  <a:cubicBezTo>
                    <a:pt x="1835" y="260"/>
                    <a:pt x="1233" y="0"/>
                    <a:pt x="997" y="0"/>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3"/>
            <p:cNvSpPr/>
            <p:nvPr/>
          </p:nvSpPr>
          <p:spPr>
            <a:xfrm>
              <a:off x="3093848" y="3400364"/>
              <a:ext cx="485980" cy="480569"/>
            </a:xfrm>
            <a:custGeom>
              <a:rect b="b" l="l" r="r" t="t"/>
              <a:pathLst>
                <a:path extrusionOk="0" h="5329" w="5389">
                  <a:moveTo>
                    <a:pt x="2880" y="0"/>
                  </a:moveTo>
                  <a:cubicBezTo>
                    <a:pt x="2206" y="0"/>
                    <a:pt x="1490" y="221"/>
                    <a:pt x="1529" y="1492"/>
                  </a:cubicBezTo>
                  <a:cubicBezTo>
                    <a:pt x="1554" y="2670"/>
                    <a:pt x="1153" y="3271"/>
                    <a:pt x="551" y="4249"/>
                  </a:cubicBezTo>
                  <a:lnTo>
                    <a:pt x="501" y="4324"/>
                  </a:lnTo>
                  <a:cubicBezTo>
                    <a:pt x="0" y="4946"/>
                    <a:pt x="1272" y="5329"/>
                    <a:pt x="2509" y="5329"/>
                  </a:cubicBezTo>
                  <a:cubicBezTo>
                    <a:pt x="3316" y="5329"/>
                    <a:pt x="4109" y="5166"/>
                    <a:pt x="4386" y="4800"/>
                  </a:cubicBezTo>
                  <a:cubicBezTo>
                    <a:pt x="4987" y="3998"/>
                    <a:pt x="5338" y="2770"/>
                    <a:pt x="5363" y="1792"/>
                  </a:cubicBezTo>
                  <a:cubicBezTo>
                    <a:pt x="5388" y="464"/>
                    <a:pt x="4210" y="113"/>
                    <a:pt x="3458" y="38"/>
                  </a:cubicBezTo>
                  <a:cubicBezTo>
                    <a:pt x="3284" y="21"/>
                    <a:pt x="3084"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3"/>
            <p:cNvSpPr/>
            <p:nvPr/>
          </p:nvSpPr>
          <p:spPr>
            <a:xfrm>
              <a:off x="3350141" y="3315594"/>
              <a:ext cx="143747" cy="179999"/>
            </a:xfrm>
            <a:custGeom>
              <a:rect b="b" l="l" r="r" t="t"/>
              <a:pathLst>
                <a:path extrusionOk="0" h="1996" w="1594">
                  <a:moveTo>
                    <a:pt x="717" y="1"/>
                  </a:moveTo>
                  <a:cubicBezTo>
                    <a:pt x="717" y="1"/>
                    <a:pt x="892" y="652"/>
                    <a:pt x="416" y="878"/>
                  </a:cubicBezTo>
                  <a:cubicBezTo>
                    <a:pt x="1" y="1074"/>
                    <a:pt x="1072" y="1995"/>
                    <a:pt x="1369" y="1995"/>
                  </a:cubicBezTo>
                  <a:cubicBezTo>
                    <a:pt x="1413" y="1995"/>
                    <a:pt x="1440" y="1975"/>
                    <a:pt x="1443" y="1930"/>
                  </a:cubicBezTo>
                  <a:cubicBezTo>
                    <a:pt x="1469" y="1479"/>
                    <a:pt x="1293" y="1179"/>
                    <a:pt x="1594" y="727"/>
                  </a:cubicBezTo>
                  <a:lnTo>
                    <a:pt x="717" y="1"/>
                  </a:ln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3"/>
            <p:cNvSpPr/>
            <p:nvPr/>
          </p:nvSpPr>
          <p:spPr>
            <a:xfrm>
              <a:off x="3383057" y="3208370"/>
              <a:ext cx="171883" cy="234107"/>
            </a:xfrm>
            <a:custGeom>
              <a:rect b="b" l="l" r="r" t="t"/>
              <a:pathLst>
                <a:path extrusionOk="0" h="2596" w="1906">
                  <a:moveTo>
                    <a:pt x="986" y="0"/>
                  </a:moveTo>
                  <a:cubicBezTo>
                    <a:pt x="729" y="0"/>
                    <a:pt x="481" y="153"/>
                    <a:pt x="377" y="287"/>
                  </a:cubicBezTo>
                  <a:cubicBezTo>
                    <a:pt x="1" y="764"/>
                    <a:pt x="126" y="1315"/>
                    <a:pt x="276" y="1641"/>
                  </a:cubicBezTo>
                  <a:cubicBezTo>
                    <a:pt x="533" y="2282"/>
                    <a:pt x="1064" y="2596"/>
                    <a:pt x="1338" y="2596"/>
                  </a:cubicBezTo>
                  <a:cubicBezTo>
                    <a:pt x="1385" y="2596"/>
                    <a:pt x="1425" y="2586"/>
                    <a:pt x="1454" y="2568"/>
                  </a:cubicBezTo>
                  <a:cubicBezTo>
                    <a:pt x="1906" y="2317"/>
                    <a:pt x="1805" y="688"/>
                    <a:pt x="1479" y="262"/>
                  </a:cubicBezTo>
                  <a:cubicBezTo>
                    <a:pt x="1338" y="70"/>
                    <a:pt x="1160" y="0"/>
                    <a:pt x="986" y="0"/>
                  </a:cubicBezTo>
                  <a:close/>
                </a:path>
              </a:pathLst>
            </a:custGeom>
            <a:solidFill>
              <a:srgbClr val="F9B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3"/>
            <p:cNvSpPr/>
            <p:nvPr/>
          </p:nvSpPr>
          <p:spPr>
            <a:xfrm>
              <a:off x="3360512" y="3194843"/>
              <a:ext cx="192174" cy="184689"/>
            </a:xfrm>
            <a:custGeom>
              <a:rect b="b" l="l" r="r" t="t"/>
              <a:pathLst>
                <a:path extrusionOk="0" h="2048" w="2131">
                  <a:moveTo>
                    <a:pt x="1198" y="1"/>
                  </a:moveTo>
                  <a:cubicBezTo>
                    <a:pt x="899" y="1"/>
                    <a:pt x="595" y="133"/>
                    <a:pt x="401" y="412"/>
                  </a:cubicBezTo>
                  <a:cubicBezTo>
                    <a:pt x="0" y="964"/>
                    <a:pt x="176" y="1390"/>
                    <a:pt x="201" y="1490"/>
                  </a:cubicBezTo>
                  <a:cubicBezTo>
                    <a:pt x="299" y="1785"/>
                    <a:pt x="515" y="2047"/>
                    <a:pt x="618" y="2047"/>
                  </a:cubicBezTo>
                  <a:cubicBezTo>
                    <a:pt x="672" y="2047"/>
                    <a:pt x="695" y="1973"/>
                    <a:pt x="652" y="1791"/>
                  </a:cubicBezTo>
                  <a:cubicBezTo>
                    <a:pt x="526" y="1264"/>
                    <a:pt x="927" y="1415"/>
                    <a:pt x="827" y="989"/>
                  </a:cubicBezTo>
                  <a:cubicBezTo>
                    <a:pt x="815" y="901"/>
                    <a:pt x="833" y="876"/>
                    <a:pt x="931" y="876"/>
                  </a:cubicBezTo>
                  <a:cubicBezTo>
                    <a:pt x="1028" y="876"/>
                    <a:pt x="1203" y="901"/>
                    <a:pt x="1504" y="914"/>
                  </a:cubicBezTo>
                  <a:cubicBezTo>
                    <a:pt x="2105" y="914"/>
                    <a:pt x="2130" y="888"/>
                    <a:pt x="2080" y="663"/>
                  </a:cubicBezTo>
                  <a:cubicBezTo>
                    <a:pt x="1980" y="234"/>
                    <a:pt x="1594" y="1"/>
                    <a:pt x="1198" y="1"/>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3"/>
            <p:cNvSpPr/>
            <p:nvPr/>
          </p:nvSpPr>
          <p:spPr>
            <a:xfrm>
              <a:off x="3360512" y="3196105"/>
              <a:ext cx="176392" cy="182344"/>
            </a:xfrm>
            <a:custGeom>
              <a:rect b="b" l="l" r="r" t="t"/>
              <a:pathLst>
                <a:path extrusionOk="0" h="2022" w="1956">
                  <a:moveTo>
                    <a:pt x="1217" y="0"/>
                  </a:moveTo>
                  <a:cubicBezTo>
                    <a:pt x="922" y="0"/>
                    <a:pt x="617" y="132"/>
                    <a:pt x="401" y="398"/>
                  </a:cubicBezTo>
                  <a:cubicBezTo>
                    <a:pt x="0" y="900"/>
                    <a:pt x="176" y="1376"/>
                    <a:pt x="201" y="1476"/>
                  </a:cubicBezTo>
                  <a:cubicBezTo>
                    <a:pt x="287" y="1758"/>
                    <a:pt x="506" y="2022"/>
                    <a:pt x="612" y="2022"/>
                  </a:cubicBezTo>
                  <a:cubicBezTo>
                    <a:pt x="628" y="2022"/>
                    <a:pt x="642" y="2016"/>
                    <a:pt x="652" y="2002"/>
                  </a:cubicBezTo>
                  <a:cubicBezTo>
                    <a:pt x="752" y="1902"/>
                    <a:pt x="376" y="1777"/>
                    <a:pt x="551" y="1451"/>
                  </a:cubicBezTo>
                  <a:cubicBezTo>
                    <a:pt x="727" y="1125"/>
                    <a:pt x="501" y="1025"/>
                    <a:pt x="627" y="724"/>
                  </a:cubicBezTo>
                  <a:cubicBezTo>
                    <a:pt x="685" y="564"/>
                    <a:pt x="785" y="531"/>
                    <a:pt x="990" y="531"/>
                  </a:cubicBezTo>
                  <a:cubicBezTo>
                    <a:pt x="1139" y="531"/>
                    <a:pt x="1344" y="549"/>
                    <a:pt x="1629" y="549"/>
                  </a:cubicBezTo>
                  <a:cubicBezTo>
                    <a:pt x="1658" y="551"/>
                    <a:pt x="1685" y="553"/>
                    <a:pt x="1709" y="553"/>
                  </a:cubicBezTo>
                  <a:cubicBezTo>
                    <a:pt x="1915" y="553"/>
                    <a:pt x="1955" y="463"/>
                    <a:pt x="1955" y="373"/>
                  </a:cubicBezTo>
                  <a:cubicBezTo>
                    <a:pt x="1782" y="126"/>
                    <a:pt x="1504" y="0"/>
                    <a:pt x="1217" y="0"/>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3"/>
            <p:cNvSpPr/>
            <p:nvPr/>
          </p:nvSpPr>
          <p:spPr>
            <a:xfrm>
              <a:off x="3193227" y="3441576"/>
              <a:ext cx="549557" cy="308776"/>
            </a:xfrm>
            <a:custGeom>
              <a:rect b="b" l="l" r="r" t="t"/>
              <a:pathLst>
                <a:path extrusionOk="0" h="3424" w="6094">
                  <a:moveTo>
                    <a:pt x="1107" y="1"/>
                  </a:moveTo>
                  <a:cubicBezTo>
                    <a:pt x="1009" y="1"/>
                    <a:pt x="929" y="23"/>
                    <a:pt x="878" y="57"/>
                  </a:cubicBezTo>
                  <a:cubicBezTo>
                    <a:pt x="0" y="634"/>
                    <a:pt x="2005" y="3240"/>
                    <a:pt x="3459" y="3416"/>
                  </a:cubicBezTo>
                  <a:cubicBezTo>
                    <a:pt x="3507" y="3421"/>
                    <a:pt x="3554" y="3424"/>
                    <a:pt x="3601" y="3424"/>
                  </a:cubicBezTo>
                  <a:cubicBezTo>
                    <a:pt x="4641" y="3424"/>
                    <a:pt x="5499" y="2152"/>
                    <a:pt x="5715" y="1912"/>
                  </a:cubicBezTo>
                  <a:cubicBezTo>
                    <a:pt x="6093" y="1470"/>
                    <a:pt x="6066" y="1205"/>
                    <a:pt x="5914" y="1205"/>
                  </a:cubicBezTo>
                  <a:cubicBezTo>
                    <a:pt x="5885" y="1205"/>
                    <a:pt x="5851" y="1215"/>
                    <a:pt x="5815" y="1235"/>
                  </a:cubicBezTo>
                  <a:cubicBezTo>
                    <a:pt x="5589" y="1360"/>
                    <a:pt x="5589" y="1611"/>
                    <a:pt x="5239" y="1862"/>
                  </a:cubicBezTo>
                  <a:cubicBezTo>
                    <a:pt x="4968" y="2055"/>
                    <a:pt x="4638" y="2352"/>
                    <a:pt x="4099" y="2352"/>
                  </a:cubicBezTo>
                  <a:cubicBezTo>
                    <a:pt x="3939" y="2352"/>
                    <a:pt x="3761" y="2326"/>
                    <a:pt x="3559" y="2263"/>
                  </a:cubicBezTo>
                  <a:cubicBezTo>
                    <a:pt x="2682" y="2012"/>
                    <a:pt x="2231" y="834"/>
                    <a:pt x="1780" y="333"/>
                  </a:cubicBezTo>
                  <a:cubicBezTo>
                    <a:pt x="1549" y="85"/>
                    <a:pt x="1295" y="1"/>
                    <a:pt x="1107" y="1"/>
                  </a:cubicBezTo>
                  <a:close/>
                </a:path>
              </a:pathLst>
            </a:custGeom>
            <a:solidFill>
              <a:srgbClr val="F9B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1" name="Shape 2021"/>
        <p:cNvGrpSpPr/>
        <p:nvPr/>
      </p:nvGrpSpPr>
      <p:grpSpPr>
        <a:xfrm>
          <a:off x="0" y="0"/>
          <a:ext cx="0" cy="0"/>
          <a:chOff x="0" y="0"/>
          <a:chExt cx="0" cy="0"/>
        </a:xfrm>
      </p:grpSpPr>
      <p:sp>
        <p:nvSpPr>
          <p:cNvPr id="2022" name="Google Shape;2022;p44"/>
          <p:cNvSpPr txBox="1"/>
          <p:nvPr>
            <p:ph idx="1" type="subTitle"/>
          </p:nvPr>
        </p:nvSpPr>
        <p:spPr>
          <a:xfrm>
            <a:off x="1226400" y="1126425"/>
            <a:ext cx="6691200" cy="186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that can inspire the reader”</a:t>
            </a:r>
            <a:endParaRPr/>
          </a:p>
        </p:txBody>
      </p:sp>
      <p:sp>
        <p:nvSpPr>
          <p:cNvPr id="2023" name="Google Shape;2023;p44"/>
          <p:cNvSpPr txBox="1"/>
          <p:nvPr>
            <p:ph type="title"/>
          </p:nvPr>
        </p:nvSpPr>
        <p:spPr>
          <a:xfrm>
            <a:off x="1226425" y="3100300"/>
            <a:ext cx="66912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 Someone Famous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7" name="Shape 2027"/>
        <p:cNvGrpSpPr/>
        <p:nvPr/>
      </p:nvGrpSpPr>
      <p:grpSpPr>
        <a:xfrm>
          <a:off x="0" y="0"/>
          <a:ext cx="0" cy="0"/>
          <a:chOff x="0" y="0"/>
          <a:chExt cx="0" cy="0"/>
        </a:xfrm>
      </p:grpSpPr>
      <p:pic>
        <p:nvPicPr>
          <p:cNvPr id="2028" name="Google Shape;2028;p45"/>
          <p:cNvPicPr preferRelativeResize="0"/>
          <p:nvPr>
            <p:ph idx="2" type="pic"/>
          </p:nvPr>
        </p:nvPicPr>
        <p:blipFill rotWithShape="1">
          <a:blip r:embed="rId3">
            <a:alphaModFix/>
          </a:blip>
          <a:srcRect b="14208" l="0" r="0" t="1167"/>
          <a:stretch/>
        </p:blipFill>
        <p:spPr>
          <a:xfrm>
            <a:off x="-25" y="-13725"/>
            <a:ext cx="9144003" cy="5157301"/>
          </a:xfrm>
          <a:prstGeom prst="rect">
            <a:avLst/>
          </a:prstGeom>
        </p:spPr>
      </p:pic>
      <p:sp>
        <p:nvSpPr>
          <p:cNvPr id="2029" name="Google Shape;2029;p45"/>
          <p:cNvSpPr txBox="1"/>
          <p:nvPr>
            <p:ph type="title"/>
          </p:nvPr>
        </p:nvSpPr>
        <p:spPr>
          <a:xfrm>
            <a:off x="5171025" y="3543300"/>
            <a:ext cx="3252900" cy="104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 picture is worth a thousand words</a:t>
            </a:r>
            <a:endParaRPr/>
          </a:p>
        </p:txBody>
      </p:sp>
      <p:grpSp>
        <p:nvGrpSpPr>
          <p:cNvPr id="2030" name="Google Shape;2030;p45"/>
          <p:cNvGrpSpPr/>
          <p:nvPr/>
        </p:nvGrpSpPr>
        <p:grpSpPr>
          <a:xfrm flipH="1">
            <a:off x="173907" y="92498"/>
            <a:ext cx="8795602" cy="4945088"/>
            <a:chOff x="173907" y="92498"/>
            <a:chExt cx="8795602" cy="4945088"/>
          </a:xfrm>
        </p:grpSpPr>
        <p:grpSp>
          <p:nvGrpSpPr>
            <p:cNvPr id="2031" name="Google Shape;2031;p45"/>
            <p:cNvGrpSpPr/>
            <p:nvPr/>
          </p:nvGrpSpPr>
          <p:grpSpPr>
            <a:xfrm>
              <a:off x="8918459" y="243592"/>
              <a:ext cx="51049" cy="774142"/>
              <a:chOff x="8211712" y="2037146"/>
              <a:chExt cx="34742" cy="526950"/>
            </a:xfrm>
          </p:grpSpPr>
          <p:sp>
            <p:nvSpPr>
              <p:cNvPr id="2032" name="Google Shape;2032;p45"/>
              <p:cNvSpPr/>
              <p:nvPr/>
            </p:nvSpPr>
            <p:spPr>
              <a:xfrm>
                <a:off x="8211712" y="2037146"/>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8211712" y="2116302"/>
                <a:ext cx="34742" cy="54481"/>
              </a:xfrm>
              <a:custGeom>
                <a:rect b="b" l="l" r="r" t="t"/>
                <a:pathLst>
                  <a:path extrusionOk="0" h="552" w="352">
                    <a:moveTo>
                      <a:pt x="1" y="0"/>
                    </a:moveTo>
                    <a:lnTo>
                      <a:pt x="1" y="552"/>
                    </a:lnTo>
                    <a:lnTo>
                      <a:pt x="352" y="552"/>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8211712" y="2195458"/>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8211712" y="2274614"/>
                <a:ext cx="34742" cy="54481"/>
              </a:xfrm>
              <a:custGeom>
                <a:rect b="b" l="l" r="r" t="t"/>
                <a:pathLst>
                  <a:path extrusionOk="0" h="552" w="352">
                    <a:moveTo>
                      <a:pt x="1" y="1"/>
                    </a:moveTo>
                    <a:lnTo>
                      <a:pt x="1" y="552"/>
                    </a:lnTo>
                    <a:lnTo>
                      <a:pt x="352" y="552"/>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8211712" y="2353770"/>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8211712" y="2432927"/>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8211712" y="2512083"/>
                <a:ext cx="34742" cy="52014"/>
              </a:xfrm>
              <a:custGeom>
                <a:rect b="b" l="l" r="r" t="t"/>
                <a:pathLst>
                  <a:path extrusionOk="0" h="527" w="352">
                    <a:moveTo>
                      <a:pt x="1" y="1"/>
                    </a:moveTo>
                    <a:lnTo>
                      <a:pt x="1" y="527"/>
                    </a:lnTo>
                    <a:lnTo>
                      <a:pt x="352" y="527"/>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45"/>
            <p:cNvGrpSpPr/>
            <p:nvPr/>
          </p:nvGrpSpPr>
          <p:grpSpPr>
            <a:xfrm>
              <a:off x="173907" y="4750539"/>
              <a:ext cx="291257" cy="287046"/>
              <a:chOff x="5456048" y="1794743"/>
              <a:chExt cx="178248" cy="175682"/>
            </a:xfrm>
          </p:grpSpPr>
          <p:sp>
            <p:nvSpPr>
              <p:cNvPr id="2040" name="Google Shape;2040;p45"/>
              <p:cNvSpPr/>
              <p:nvPr/>
            </p:nvSpPr>
            <p:spPr>
              <a:xfrm>
                <a:off x="5456048" y="1794743"/>
                <a:ext cx="178248" cy="175682"/>
              </a:xfrm>
              <a:custGeom>
                <a:rect b="b" l="l" r="r" t="t"/>
                <a:pathLst>
                  <a:path extrusionOk="0" h="1780" w="1806">
                    <a:moveTo>
                      <a:pt x="277" y="0"/>
                    </a:moveTo>
                    <a:lnTo>
                      <a:pt x="1" y="276"/>
                    </a:lnTo>
                    <a:lnTo>
                      <a:pt x="1530" y="1780"/>
                    </a:lnTo>
                    <a:lnTo>
                      <a:pt x="1805" y="1504"/>
                    </a:lnTo>
                    <a:lnTo>
                      <a:pt x="2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5456048" y="1794743"/>
                <a:ext cx="178248" cy="175682"/>
              </a:xfrm>
              <a:custGeom>
                <a:rect b="b" l="l" r="r" t="t"/>
                <a:pathLst>
                  <a:path extrusionOk="0" h="1780" w="1806">
                    <a:moveTo>
                      <a:pt x="1505" y="0"/>
                    </a:moveTo>
                    <a:lnTo>
                      <a:pt x="1" y="1504"/>
                    </a:lnTo>
                    <a:lnTo>
                      <a:pt x="302" y="1780"/>
                    </a:lnTo>
                    <a:lnTo>
                      <a:pt x="1805" y="276"/>
                    </a:lnTo>
                    <a:lnTo>
                      <a:pt x="1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2" name="Google Shape;2042;p45"/>
            <p:cNvSpPr/>
            <p:nvPr/>
          </p:nvSpPr>
          <p:spPr>
            <a:xfrm rot="-123321">
              <a:off x="7897400" y="4768750"/>
              <a:ext cx="1018402" cy="166548"/>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8639763" y="92498"/>
              <a:ext cx="207956" cy="207857"/>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7" name="Shape 2047"/>
        <p:cNvGrpSpPr/>
        <p:nvPr/>
      </p:nvGrpSpPr>
      <p:grpSpPr>
        <a:xfrm>
          <a:off x="0" y="0"/>
          <a:ext cx="0" cy="0"/>
          <a:chOff x="0" y="0"/>
          <a:chExt cx="0" cy="0"/>
        </a:xfrm>
      </p:grpSpPr>
      <p:pic>
        <p:nvPicPr>
          <p:cNvPr id="2048" name="Google Shape;2048;p46"/>
          <p:cNvPicPr preferRelativeResize="0"/>
          <p:nvPr>
            <p:ph idx="2" type="pic"/>
          </p:nvPr>
        </p:nvPicPr>
        <p:blipFill rotWithShape="1">
          <a:blip r:embed="rId3">
            <a:alphaModFix/>
          </a:blip>
          <a:srcRect b="0" l="18663" r="9938" t="0"/>
          <a:stretch/>
        </p:blipFill>
        <p:spPr>
          <a:xfrm>
            <a:off x="5520775" y="533863"/>
            <a:ext cx="2910000" cy="4075800"/>
          </a:xfrm>
          <a:prstGeom prst="roundRect">
            <a:avLst>
              <a:gd fmla="val 16667" name="adj"/>
            </a:avLst>
          </a:prstGeom>
        </p:spPr>
      </p:pic>
      <p:sp>
        <p:nvSpPr>
          <p:cNvPr id="2049" name="Google Shape;2049;p46"/>
          <p:cNvSpPr txBox="1"/>
          <p:nvPr>
            <p:ph type="title"/>
          </p:nvPr>
        </p:nvSpPr>
        <p:spPr>
          <a:xfrm>
            <a:off x="720000" y="1092013"/>
            <a:ext cx="3519600" cy="184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2050" name="Google Shape;2050;p46"/>
          <p:cNvSpPr txBox="1"/>
          <p:nvPr>
            <p:ph idx="1" type="subTitle"/>
          </p:nvPr>
        </p:nvSpPr>
        <p:spPr>
          <a:xfrm>
            <a:off x="720000" y="2935188"/>
            <a:ext cx="35196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2051" name="Google Shape;2051;p46"/>
          <p:cNvGrpSpPr/>
          <p:nvPr/>
        </p:nvGrpSpPr>
        <p:grpSpPr>
          <a:xfrm flipH="1">
            <a:off x="5382758" y="533879"/>
            <a:ext cx="49100" cy="695487"/>
            <a:chOff x="5412273" y="539494"/>
            <a:chExt cx="59400" cy="841383"/>
          </a:xfrm>
        </p:grpSpPr>
        <p:sp>
          <p:nvSpPr>
            <p:cNvPr id="2052" name="Google Shape;2052;p46"/>
            <p:cNvSpPr/>
            <p:nvPr/>
          </p:nvSpPr>
          <p:spPr>
            <a:xfrm>
              <a:off x="5412273" y="539494"/>
              <a:ext cx="59400" cy="86991"/>
            </a:xfrm>
            <a:custGeom>
              <a:rect b="b" l="l" r="r" t="t"/>
              <a:pathLst>
                <a:path extrusionOk="0" h="552" w="377">
                  <a:moveTo>
                    <a:pt x="1" y="0"/>
                  </a:moveTo>
                  <a:lnTo>
                    <a:pt x="1" y="552"/>
                  </a:lnTo>
                  <a:lnTo>
                    <a:pt x="377" y="552"/>
                  </a:lnTo>
                  <a:lnTo>
                    <a:pt x="3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6"/>
            <p:cNvSpPr/>
            <p:nvPr/>
          </p:nvSpPr>
          <p:spPr>
            <a:xfrm>
              <a:off x="5412273" y="665883"/>
              <a:ext cx="59400" cy="86991"/>
            </a:xfrm>
            <a:custGeom>
              <a:rect b="b" l="l" r="r" t="t"/>
              <a:pathLst>
                <a:path extrusionOk="0" h="552" w="377">
                  <a:moveTo>
                    <a:pt x="1" y="0"/>
                  </a:moveTo>
                  <a:lnTo>
                    <a:pt x="1" y="552"/>
                  </a:lnTo>
                  <a:lnTo>
                    <a:pt x="377" y="552"/>
                  </a:lnTo>
                  <a:lnTo>
                    <a:pt x="3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6"/>
            <p:cNvSpPr/>
            <p:nvPr/>
          </p:nvSpPr>
          <p:spPr>
            <a:xfrm>
              <a:off x="5412273" y="792272"/>
              <a:ext cx="59400" cy="86991"/>
            </a:xfrm>
            <a:custGeom>
              <a:rect b="b" l="l" r="r" t="t"/>
              <a:pathLst>
                <a:path extrusionOk="0" h="552" w="377">
                  <a:moveTo>
                    <a:pt x="1" y="0"/>
                  </a:moveTo>
                  <a:lnTo>
                    <a:pt x="1" y="552"/>
                  </a:lnTo>
                  <a:lnTo>
                    <a:pt x="377" y="552"/>
                  </a:lnTo>
                  <a:lnTo>
                    <a:pt x="3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6"/>
            <p:cNvSpPr/>
            <p:nvPr/>
          </p:nvSpPr>
          <p:spPr>
            <a:xfrm>
              <a:off x="5412273" y="918660"/>
              <a:ext cx="59400" cy="83051"/>
            </a:xfrm>
            <a:custGeom>
              <a:rect b="b" l="l" r="r" t="t"/>
              <a:pathLst>
                <a:path extrusionOk="0" h="527" w="377">
                  <a:moveTo>
                    <a:pt x="1" y="0"/>
                  </a:moveTo>
                  <a:lnTo>
                    <a:pt x="1" y="527"/>
                  </a:lnTo>
                  <a:lnTo>
                    <a:pt x="377" y="527"/>
                  </a:lnTo>
                  <a:lnTo>
                    <a:pt x="3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6"/>
            <p:cNvSpPr/>
            <p:nvPr/>
          </p:nvSpPr>
          <p:spPr>
            <a:xfrm>
              <a:off x="5412273" y="1045049"/>
              <a:ext cx="59400" cy="83051"/>
            </a:xfrm>
            <a:custGeom>
              <a:rect b="b" l="l" r="r" t="t"/>
              <a:pathLst>
                <a:path extrusionOk="0" h="527" w="377">
                  <a:moveTo>
                    <a:pt x="1" y="0"/>
                  </a:moveTo>
                  <a:lnTo>
                    <a:pt x="1" y="527"/>
                  </a:lnTo>
                  <a:lnTo>
                    <a:pt x="377" y="527"/>
                  </a:lnTo>
                  <a:lnTo>
                    <a:pt x="3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6"/>
            <p:cNvSpPr/>
            <p:nvPr/>
          </p:nvSpPr>
          <p:spPr>
            <a:xfrm>
              <a:off x="5412273" y="1171438"/>
              <a:ext cx="59400" cy="83051"/>
            </a:xfrm>
            <a:custGeom>
              <a:rect b="b" l="l" r="r" t="t"/>
              <a:pathLst>
                <a:path extrusionOk="0" h="527" w="377">
                  <a:moveTo>
                    <a:pt x="1" y="0"/>
                  </a:moveTo>
                  <a:lnTo>
                    <a:pt x="1" y="527"/>
                  </a:lnTo>
                  <a:lnTo>
                    <a:pt x="377" y="527"/>
                  </a:lnTo>
                  <a:lnTo>
                    <a:pt x="3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6"/>
            <p:cNvSpPr/>
            <p:nvPr/>
          </p:nvSpPr>
          <p:spPr>
            <a:xfrm>
              <a:off x="5412273" y="1297826"/>
              <a:ext cx="59400" cy="83051"/>
            </a:xfrm>
            <a:custGeom>
              <a:rect b="b" l="l" r="r" t="t"/>
              <a:pathLst>
                <a:path extrusionOk="0" h="527" w="377">
                  <a:moveTo>
                    <a:pt x="1" y="0"/>
                  </a:moveTo>
                  <a:lnTo>
                    <a:pt x="1" y="527"/>
                  </a:lnTo>
                  <a:lnTo>
                    <a:pt x="377" y="527"/>
                  </a:lnTo>
                  <a:lnTo>
                    <a:pt x="3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2" name="Shape 2062"/>
        <p:cNvGrpSpPr/>
        <p:nvPr/>
      </p:nvGrpSpPr>
      <p:grpSpPr>
        <a:xfrm>
          <a:off x="0" y="0"/>
          <a:ext cx="0" cy="0"/>
          <a:chOff x="0" y="0"/>
          <a:chExt cx="0" cy="0"/>
        </a:xfrm>
      </p:grpSpPr>
      <p:sp>
        <p:nvSpPr>
          <p:cNvPr id="2063" name="Google Shape;2063;p47"/>
          <p:cNvSpPr txBox="1"/>
          <p:nvPr>
            <p:ph type="title"/>
          </p:nvPr>
        </p:nvSpPr>
        <p:spPr>
          <a:xfrm>
            <a:off x="1698300" y="1784350"/>
            <a:ext cx="5747400" cy="11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2064" name="Google Shape;2064;p47"/>
          <p:cNvSpPr txBox="1"/>
          <p:nvPr>
            <p:ph idx="1" type="subTitle"/>
          </p:nvPr>
        </p:nvSpPr>
        <p:spPr>
          <a:xfrm>
            <a:off x="1698300" y="2999350"/>
            <a:ext cx="5747400" cy="49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8" name="Shape 2068"/>
        <p:cNvGrpSpPr/>
        <p:nvPr/>
      </p:nvGrpSpPr>
      <p:grpSpPr>
        <a:xfrm>
          <a:off x="0" y="0"/>
          <a:ext cx="0" cy="0"/>
          <a:chOff x="0" y="0"/>
          <a:chExt cx="0" cy="0"/>
        </a:xfrm>
      </p:grpSpPr>
      <p:sp>
        <p:nvSpPr>
          <p:cNvPr id="2069" name="Google Shape;2069;p48"/>
          <p:cNvSpPr txBox="1"/>
          <p:nvPr>
            <p:ph idx="1" type="subTitle"/>
          </p:nvPr>
        </p:nvSpPr>
        <p:spPr>
          <a:xfrm>
            <a:off x="4159414" y="1228425"/>
            <a:ext cx="4087800" cy="46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2070" name="Google Shape;2070;p48"/>
          <p:cNvSpPr txBox="1"/>
          <p:nvPr>
            <p:ph type="title"/>
          </p:nvPr>
        </p:nvSpPr>
        <p:spPr>
          <a:xfrm>
            <a:off x="4125350" y="539500"/>
            <a:ext cx="40878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a:t>
            </a:r>
            <a:r>
              <a:rPr lang="en"/>
              <a:t>h 55m 23s</a:t>
            </a:r>
            <a:endParaRPr/>
          </a:p>
        </p:txBody>
      </p:sp>
      <p:sp>
        <p:nvSpPr>
          <p:cNvPr id="2071" name="Google Shape;2071;p48"/>
          <p:cNvSpPr txBox="1"/>
          <p:nvPr>
            <p:ph idx="2" type="title"/>
          </p:nvPr>
        </p:nvSpPr>
        <p:spPr>
          <a:xfrm>
            <a:off x="4159414" y="1992700"/>
            <a:ext cx="40878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2072" name="Google Shape;2072;p48"/>
          <p:cNvSpPr txBox="1"/>
          <p:nvPr>
            <p:ph idx="3" type="subTitle"/>
          </p:nvPr>
        </p:nvSpPr>
        <p:spPr>
          <a:xfrm>
            <a:off x="4159414" y="2681615"/>
            <a:ext cx="4087800" cy="46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2073" name="Google Shape;2073;p48"/>
          <p:cNvSpPr txBox="1"/>
          <p:nvPr>
            <p:ph idx="4" type="title"/>
          </p:nvPr>
        </p:nvSpPr>
        <p:spPr>
          <a:xfrm>
            <a:off x="4159414" y="3445874"/>
            <a:ext cx="40878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2074" name="Google Shape;2074;p48"/>
          <p:cNvSpPr txBox="1"/>
          <p:nvPr>
            <p:ph idx="5" type="subTitle"/>
          </p:nvPr>
        </p:nvSpPr>
        <p:spPr>
          <a:xfrm>
            <a:off x="4159414" y="4134800"/>
            <a:ext cx="4087800" cy="46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grpSp>
        <p:nvGrpSpPr>
          <p:cNvPr id="2075" name="Google Shape;2075;p48"/>
          <p:cNvGrpSpPr/>
          <p:nvPr/>
        </p:nvGrpSpPr>
        <p:grpSpPr>
          <a:xfrm>
            <a:off x="314036" y="1875942"/>
            <a:ext cx="3315402" cy="2338830"/>
            <a:chOff x="5185625" y="1331837"/>
            <a:chExt cx="3535674" cy="2494219"/>
          </a:xfrm>
        </p:grpSpPr>
        <p:sp>
          <p:nvSpPr>
            <p:cNvPr id="2076" name="Google Shape;2076;p48"/>
            <p:cNvSpPr/>
            <p:nvPr/>
          </p:nvSpPr>
          <p:spPr>
            <a:xfrm>
              <a:off x="6834196" y="1331837"/>
              <a:ext cx="169152" cy="171462"/>
            </a:xfrm>
            <a:custGeom>
              <a:rect b="b" l="l" r="r" t="t"/>
              <a:pathLst>
                <a:path extrusionOk="0" h="1856" w="1831">
                  <a:moveTo>
                    <a:pt x="928" y="402"/>
                  </a:moveTo>
                  <a:cubicBezTo>
                    <a:pt x="1204" y="402"/>
                    <a:pt x="1429" y="652"/>
                    <a:pt x="1429" y="928"/>
                  </a:cubicBezTo>
                  <a:cubicBezTo>
                    <a:pt x="1429" y="1204"/>
                    <a:pt x="1204" y="1429"/>
                    <a:pt x="928" y="1429"/>
                  </a:cubicBezTo>
                  <a:cubicBezTo>
                    <a:pt x="627" y="1429"/>
                    <a:pt x="402" y="1204"/>
                    <a:pt x="402" y="928"/>
                  </a:cubicBezTo>
                  <a:cubicBezTo>
                    <a:pt x="402" y="652"/>
                    <a:pt x="627" y="402"/>
                    <a:pt x="928" y="402"/>
                  </a:cubicBezTo>
                  <a:close/>
                  <a:moveTo>
                    <a:pt x="928" y="1"/>
                  </a:moveTo>
                  <a:cubicBezTo>
                    <a:pt x="402" y="1"/>
                    <a:pt x="1" y="402"/>
                    <a:pt x="1" y="928"/>
                  </a:cubicBezTo>
                  <a:cubicBezTo>
                    <a:pt x="1" y="1429"/>
                    <a:pt x="402" y="1855"/>
                    <a:pt x="928" y="1855"/>
                  </a:cubicBezTo>
                  <a:cubicBezTo>
                    <a:pt x="1429" y="1855"/>
                    <a:pt x="1830" y="1429"/>
                    <a:pt x="1830" y="928"/>
                  </a:cubicBezTo>
                  <a:cubicBezTo>
                    <a:pt x="1830" y="402"/>
                    <a:pt x="1429" y="1"/>
                    <a:pt x="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8"/>
            <p:cNvSpPr/>
            <p:nvPr/>
          </p:nvSpPr>
          <p:spPr>
            <a:xfrm>
              <a:off x="8191023" y="1838925"/>
              <a:ext cx="159822" cy="157512"/>
            </a:xfrm>
            <a:custGeom>
              <a:rect b="b" l="l" r="r" t="t"/>
              <a:pathLst>
                <a:path extrusionOk="0" h="1705" w="1730">
                  <a:moveTo>
                    <a:pt x="301" y="0"/>
                  </a:moveTo>
                  <a:lnTo>
                    <a:pt x="0" y="301"/>
                  </a:lnTo>
                  <a:lnTo>
                    <a:pt x="1429" y="1705"/>
                  </a:lnTo>
                  <a:lnTo>
                    <a:pt x="1730" y="1429"/>
                  </a:lnTo>
                  <a:lnTo>
                    <a:pt x="3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8"/>
            <p:cNvSpPr/>
            <p:nvPr/>
          </p:nvSpPr>
          <p:spPr>
            <a:xfrm>
              <a:off x="8193332" y="1841235"/>
              <a:ext cx="155203" cy="155203"/>
            </a:xfrm>
            <a:custGeom>
              <a:rect b="b" l="l" r="r" t="t"/>
              <a:pathLst>
                <a:path extrusionOk="0" h="1680" w="1680">
                  <a:moveTo>
                    <a:pt x="1379" y="0"/>
                  </a:moveTo>
                  <a:lnTo>
                    <a:pt x="0" y="1404"/>
                  </a:lnTo>
                  <a:lnTo>
                    <a:pt x="276" y="1680"/>
                  </a:lnTo>
                  <a:lnTo>
                    <a:pt x="1680" y="276"/>
                  </a:lnTo>
                  <a:lnTo>
                    <a:pt x="13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8"/>
            <p:cNvSpPr/>
            <p:nvPr/>
          </p:nvSpPr>
          <p:spPr>
            <a:xfrm>
              <a:off x="5620933" y="1537943"/>
              <a:ext cx="101990" cy="2257551"/>
            </a:xfrm>
            <a:custGeom>
              <a:rect b="b" l="l" r="r" t="t"/>
              <a:pathLst>
                <a:path extrusionOk="0" h="24437" w="1104">
                  <a:moveTo>
                    <a:pt x="552" y="0"/>
                  </a:moveTo>
                  <a:cubicBezTo>
                    <a:pt x="251" y="0"/>
                    <a:pt x="1" y="251"/>
                    <a:pt x="1" y="552"/>
                  </a:cubicBezTo>
                  <a:lnTo>
                    <a:pt x="1" y="24436"/>
                  </a:lnTo>
                  <a:lnTo>
                    <a:pt x="1103" y="24436"/>
                  </a:lnTo>
                  <a:lnTo>
                    <a:pt x="1103" y="552"/>
                  </a:lnTo>
                  <a:cubicBezTo>
                    <a:pt x="1103" y="251"/>
                    <a:pt x="853" y="0"/>
                    <a:pt x="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8"/>
            <p:cNvSpPr/>
            <p:nvPr/>
          </p:nvSpPr>
          <p:spPr>
            <a:xfrm>
              <a:off x="5771424" y="1841235"/>
              <a:ext cx="104300" cy="1954259"/>
            </a:xfrm>
            <a:custGeom>
              <a:rect b="b" l="l" r="r" t="t"/>
              <a:pathLst>
                <a:path extrusionOk="0" h="21154" w="1129">
                  <a:moveTo>
                    <a:pt x="552" y="0"/>
                  </a:moveTo>
                  <a:cubicBezTo>
                    <a:pt x="251" y="0"/>
                    <a:pt x="1" y="251"/>
                    <a:pt x="1" y="577"/>
                  </a:cubicBezTo>
                  <a:lnTo>
                    <a:pt x="1" y="21153"/>
                  </a:lnTo>
                  <a:lnTo>
                    <a:pt x="1129" y="21153"/>
                  </a:lnTo>
                  <a:lnTo>
                    <a:pt x="1129" y="577"/>
                  </a:lnTo>
                  <a:cubicBezTo>
                    <a:pt x="1129" y="251"/>
                    <a:pt x="878" y="0"/>
                    <a:pt x="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8"/>
            <p:cNvSpPr/>
            <p:nvPr/>
          </p:nvSpPr>
          <p:spPr>
            <a:xfrm>
              <a:off x="5924226" y="1956990"/>
              <a:ext cx="101990" cy="1838504"/>
            </a:xfrm>
            <a:custGeom>
              <a:rect b="b" l="l" r="r" t="t"/>
              <a:pathLst>
                <a:path extrusionOk="0" h="19901" w="1104">
                  <a:moveTo>
                    <a:pt x="552" y="1"/>
                  </a:moveTo>
                  <a:cubicBezTo>
                    <a:pt x="252" y="1"/>
                    <a:pt x="1" y="251"/>
                    <a:pt x="1" y="552"/>
                  </a:cubicBezTo>
                  <a:lnTo>
                    <a:pt x="1" y="19900"/>
                  </a:lnTo>
                  <a:lnTo>
                    <a:pt x="1104" y="19900"/>
                  </a:lnTo>
                  <a:lnTo>
                    <a:pt x="1104" y="552"/>
                  </a:lnTo>
                  <a:cubicBezTo>
                    <a:pt x="1104" y="251"/>
                    <a:pt x="853"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8"/>
            <p:cNvSpPr/>
            <p:nvPr/>
          </p:nvSpPr>
          <p:spPr>
            <a:xfrm>
              <a:off x="6077119" y="2373728"/>
              <a:ext cx="101898" cy="1421767"/>
            </a:xfrm>
            <a:custGeom>
              <a:rect b="b" l="l" r="r" t="t"/>
              <a:pathLst>
                <a:path extrusionOk="0" h="15390" w="1103">
                  <a:moveTo>
                    <a:pt x="551" y="1"/>
                  </a:moveTo>
                  <a:cubicBezTo>
                    <a:pt x="251" y="1"/>
                    <a:pt x="0" y="251"/>
                    <a:pt x="0" y="552"/>
                  </a:cubicBezTo>
                  <a:lnTo>
                    <a:pt x="0" y="15389"/>
                  </a:lnTo>
                  <a:lnTo>
                    <a:pt x="1103" y="15389"/>
                  </a:lnTo>
                  <a:lnTo>
                    <a:pt x="1103" y="552"/>
                  </a:lnTo>
                  <a:cubicBezTo>
                    <a:pt x="1103" y="251"/>
                    <a:pt x="852" y="1"/>
                    <a:pt x="5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8"/>
            <p:cNvSpPr/>
            <p:nvPr/>
          </p:nvSpPr>
          <p:spPr>
            <a:xfrm>
              <a:off x="6227611" y="2146836"/>
              <a:ext cx="104207" cy="1648658"/>
            </a:xfrm>
            <a:custGeom>
              <a:rect b="b" l="l" r="r" t="t"/>
              <a:pathLst>
                <a:path extrusionOk="0" h="17846" w="1128">
                  <a:moveTo>
                    <a:pt x="552" y="1"/>
                  </a:moveTo>
                  <a:cubicBezTo>
                    <a:pt x="251" y="1"/>
                    <a:pt x="0" y="251"/>
                    <a:pt x="0" y="552"/>
                  </a:cubicBezTo>
                  <a:lnTo>
                    <a:pt x="0" y="17845"/>
                  </a:lnTo>
                  <a:lnTo>
                    <a:pt x="1128" y="17845"/>
                  </a:lnTo>
                  <a:lnTo>
                    <a:pt x="1128" y="552"/>
                  </a:lnTo>
                  <a:cubicBezTo>
                    <a:pt x="1128" y="251"/>
                    <a:pt x="877"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8"/>
            <p:cNvSpPr/>
            <p:nvPr/>
          </p:nvSpPr>
          <p:spPr>
            <a:xfrm>
              <a:off x="6380412" y="1841235"/>
              <a:ext cx="101990" cy="1954259"/>
            </a:xfrm>
            <a:custGeom>
              <a:rect b="b" l="l" r="r" t="t"/>
              <a:pathLst>
                <a:path extrusionOk="0" h="21154" w="1104">
                  <a:moveTo>
                    <a:pt x="552" y="0"/>
                  </a:moveTo>
                  <a:cubicBezTo>
                    <a:pt x="251" y="0"/>
                    <a:pt x="0" y="251"/>
                    <a:pt x="0" y="577"/>
                  </a:cubicBezTo>
                  <a:lnTo>
                    <a:pt x="0" y="21153"/>
                  </a:lnTo>
                  <a:lnTo>
                    <a:pt x="1103" y="21153"/>
                  </a:lnTo>
                  <a:lnTo>
                    <a:pt x="1103" y="577"/>
                  </a:lnTo>
                  <a:cubicBezTo>
                    <a:pt x="1103" y="251"/>
                    <a:pt x="852" y="0"/>
                    <a:pt x="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8"/>
            <p:cNvSpPr/>
            <p:nvPr/>
          </p:nvSpPr>
          <p:spPr>
            <a:xfrm>
              <a:off x="6533213" y="1537943"/>
              <a:ext cx="101990" cy="2257551"/>
            </a:xfrm>
            <a:custGeom>
              <a:rect b="b" l="l" r="r" t="t"/>
              <a:pathLst>
                <a:path extrusionOk="0" h="24437" w="1104">
                  <a:moveTo>
                    <a:pt x="552" y="0"/>
                  </a:moveTo>
                  <a:cubicBezTo>
                    <a:pt x="251" y="0"/>
                    <a:pt x="0" y="251"/>
                    <a:pt x="0" y="552"/>
                  </a:cubicBezTo>
                  <a:lnTo>
                    <a:pt x="0" y="24436"/>
                  </a:lnTo>
                  <a:lnTo>
                    <a:pt x="1103" y="24436"/>
                  </a:lnTo>
                  <a:lnTo>
                    <a:pt x="1103" y="552"/>
                  </a:lnTo>
                  <a:cubicBezTo>
                    <a:pt x="1103" y="251"/>
                    <a:pt x="853" y="0"/>
                    <a:pt x="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8"/>
            <p:cNvSpPr/>
            <p:nvPr/>
          </p:nvSpPr>
          <p:spPr>
            <a:xfrm>
              <a:off x="6683705" y="2563666"/>
              <a:ext cx="104300" cy="1231828"/>
            </a:xfrm>
            <a:custGeom>
              <a:rect b="b" l="l" r="r" t="t"/>
              <a:pathLst>
                <a:path extrusionOk="0" h="13334" w="1129">
                  <a:moveTo>
                    <a:pt x="577" y="0"/>
                  </a:moveTo>
                  <a:cubicBezTo>
                    <a:pt x="251" y="0"/>
                    <a:pt x="1" y="251"/>
                    <a:pt x="1" y="576"/>
                  </a:cubicBezTo>
                  <a:lnTo>
                    <a:pt x="1" y="13333"/>
                  </a:lnTo>
                  <a:lnTo>
                    <a:pt x="1128" y="13333"/>
                  </a:lnTo>
                  <a:lnTo>
                    <a:pt x="1128" y="576"/>
                  </a:lnTo>
                  <a:cubicBezTo>
                    <a:pt x="1128" y="251"/>
                    <a:pt x="87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8"/>
            <p:cNvSpPr/>
            <p:nvPr/>
          </p:nvSpPr>
          <p:spPr>
            <a:xfrm>
              <a:off x="6836506" y="2413083"/>
              <a:ext cx="101990" cy="1382412"/>
            </a:xfrm>
            <a:custGeom>
              <a:rect b="b" l="l" r="r" t="t"/>
              <a:pathLst>
                <a:path extrusionOk="0" h="14964" w="1104">
                  <a:moveTo>
                    <a:pt x="552" y="1"/>
                  </a:moveTo>
                  <a:cubicBezTo>
                    <a:pt x="251" y="1"/>
                    <a:pt x="1" y="252"/>
                    <a:pt x="1" y="552"/>
                  </a:cubicBezTo>
                  <a:lnTo>
                    <a:pt x="1" y="14963"/>
                  </a:lnTo>
                  <a:lnTo>
                    <a:pt x="1103" y="14963"/>
                  </a:lnTo>
                  <a:lnTo>
                    <a:pt x="1103" y="552"/>
                  </a:lnTo>
                  <a:cubicBezTo>
                    <a:pt x="1103" y="252"/>
                    <a:pt x="853"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8"/>
            <p:cNvSpPr/>
            <p:nvPr/>
          </p:nvSpPr>
          <p:spPr>
            <a:xfrm>
              <a:off x="6989307" y="2107481"/>
              <a:ext cx="101990" cy="1688013"/>
            </a:xfrm>
            <a:custGeom>
              <a:rect b="b" l="l" r="r" t="t"/>
              <a:pathLst>
                <a:path extrusionOk="0" h="18272" w="1104">
                  <a:moveTo>
                    <a:pt x="552" y="1"/>
                  </a:moveTo>
                  <a:cubicBezTo>
                    <a:pt x="251" y="1"/>
                    <a:pt x="1" y="251"/>
                    <a:pt x="1" y="577"/>
                  </a:cubicBezTo>
                  <a:lnTo>
                    <a:pt x="1" y="18271"/>
                  </a:lnTo>
                  <a:lnTo>
                    <a:pt x="1104" y="18271"/>
                  </a:lnTo>
                  <a:lnTo>
                    <a:pt x="1104" y="577"/>
                  </a:lnTo>
                  <a:cubicBezTo>
                    <a:pt x="1104" y="251"/>
                    <a:pt x="853"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8"/>
            <p:cNvSpPr/>
            <p:nvPr/>
          </p:nvSpPr>
          <p:spPr>
            <a:xfrm>
              <a:off x="7139799" y="1537943"/>
              <a:ext cx="104300" cy="2257551"/>
            </a:xfrm>
            <a:custGeom>
              <a:rect b="b" l="l" r="r" t="t"/>
              <a:pathLst>
                <a:path extrusionOk="0" h="24437" w="1129">
                  <a:moveTo>
                    <a:pt x="577" y="0"/>
                  </a:moveTo>
                  <a:cubicBezTo>
                    <a:pt x="252" y="0"/>
                    <a:pt x="1" y="251"/>
                    <a:pt x="1" y="552"/>
                  </a:cubicBezTo>
                  <a:lnTo>
                    <a:pt x="1" y="24436"/>
                  </a:lnTo>
                  <a:lnTo>
                    <a:pt x="1129" y="24436"/>
                  </a:lnTo>
                  <a:lnTo>
                    <a:pt x="1129" y="552"/>
                  </a:lnTo>
                  <a:cubicBezTo>
                    <a:pt x="1129" y="251"/>
                    <a:pt x="878" y="0"/>
                    <a:pt x="5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8"/>
            <p:cNvSpPr/>
            <p:nvPr/>
          </p:nvSpPr>
          <p:spPr>
            <a:xfrm>
              <a:off x="7292692" y="1841235"/>
              <a:ext cx="101898" cy="1954259"/>
            </a:xfrm>
            <a:custGeom>
              <a:rect b="b" l="l" r="r" t="t"/>
              <a:pathLst>
                <a:path extrusionOk="0" h="21154" w="1103">
                  <a:moveTo>
                    <a:pt x="551" y="0"/>
                  </a:moveTo>
                  <a:cubicBezTo>
                    <a:pt x="251" y="0"/>
                    <a:pt x="0" y="251"/>
                    <a:pt x="0" y="577"/>
                  </a:cubicBezTo>
                  <a:lnTo>
                    <a:pt x="0" y="21153"/>
                  </a:lnTo>
                  <a:lnTo>
                    <a:pt x="1103" y="21153"/>
                  </a:lnTo>
                  <a:lnTo>
                    <a:pt x="1103" y="577"/>
                  </a:lnTo>
                  <a:cubicBezTo>
                    <a:pt x="1103" y="251"/>
                    <a:pt x="852" y="0"/>
                    <a:pt x="5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8"/>
            <p:cNvSpPr/>
            <p:nvPr/>
          </p:nvSpPr>
          <p:spPr>
            <a:xfrm>
              <a:off x="7445493" y="2107481"/>
              <a:ext cx="101898" cy="1688013"/>
            </a:xfrm>
            <a:custGeom>
              <a:rect b="b" l="l" r="r" t="t"/>
              <a:pathLst>
                <a:path extrusionOk="0" h="18272" w="1103">
                  <a:moveTo>
                    <a:pt x="552" y="1"/>
                  </a:moveTo>
                  <a:cubicBezTo>
                    <a:pt x="251" y="1"/>
                    <a:pt x="0" y="251"/>
                    <a:pt x="0" y="577"/>
                  </a:cubicBezTo>
                  <a:lnTo>
                    <a:pt x="0" y="18271"/>
                  </a:lnTo>
                  <a:lnTo>
                    <a:pt x="1103" y="18271"/>
                  </a:lnTo>
                  <a:lnTo>
                    <a:pt x="1103" y="577"/>
                  </a:lnTo>
                  <a:cubicBezTo>
                    <a:pt x="1103" y="251"/>
                    <a:pt x="852"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8"/>
            <p:cNvSpPr/>
            <p:nvPr/>
          </p:nvSpPr>
          <p:spPr>
            <a:xfrm>
              <a:off x="7595985" y="2336683"/>
              <a:ext cx="104300" cy="1458812"/>
            </a:xfrm>
            <a:custGeom>
              <a:rect b="b" l="l" r="r" t="t"/>
              <a:pathLst>
                <a:path extrusionOk="0" h="15791" w="1129">
                  <a:moveTo>
                    <a:pt x="577" y="1"/>
                  </a:moveTo>
                  <a:cubicBezTo>
                    <a:pt x="251" y="1"/>
                    <a:pt x="0" y="251"/>
                    <a:pt x="0" y="552"/>
                  </a:cubicBezTo>
                  <a:lnTo>
                    <a:pt x="0" y="15790"/>
                  </a:lnTo>
                  <a:lnTo>
                    <a:pt x="1128" y="15790"/>
                  </a:lnTo>
                  <a:lnTo>
                    <a:pt x="1128" y="552"/>
                  </a:lnTo>
                  <a:cubicBezTo>
                    <a:pt x="1128" y="251"/>
                    <a:pt x="877"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8"/>
            <p:cNvSpPr/>
            <p:nvPr/>
          </p:nvSpPr>
          <p:spPr>
            <a:xfrm>
              <a:off x="7748786" y="2146836"/>
              <a:ext cx="101990" cy="1648658"/>
            </a:xfrm>
            <a:custGeom>
              <a:rect b="b" l="l" r="r" t="t"/>
              <a:pathLst>
                <a:path extrusionOk="0" h="17846" w="1104">
                  <a:moveTo>
                    <a:pt x="552" y="1"/>
                  </a:moveTo>
                  <a:cubicBezTo>
                    <a:pt x="251" y="1"/>
                    <a:pt x="0" y="251"/>
                    <a:pt x="0" y="552"/>
                  </a:cubicBezTo>
                  <a:lnTo>
                    <a:pt x="0" y="17845"/>
                  </a:lnTo>
                  <a:lnTo>
                    <a:pt x="1103" y="17845"/>
                  </a:lnTo>
                  <a:lnTo>
                    <a:pt x="1103" y="552"/>
                  </a:lnTo>
                  <a:cubicBezTo>
                    <a:pt x="1103" y="251"/>
                    <a:pt x="853" y="1"/>
                    <a:pt x="5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8"/>
            <p:cNvSpPr/>
            <p:nvPr/>
          </p:nvSpPr>
          <p:spPr>
            <a:xfrm>
              <a:off x="7901587" y="1917635"/>
              <a:ext cx="101990" cy="1877859"/>
            </a:xfrm>
            <a:custGeom>
              <a:rect b="b" l="l" r="r" t="t"/>
              <a:pathLst>
                <a:path extrusionOk="0" h="20327" w="1104">
                  <a:moveTo>
                    <a:pt x="552" y="0"/>
                  </a:moveTo>
                  <a:cubicBezTo>
                    <a:pt x="251" y="0"/>
                    <a:pt x="1" y="251"/>
                    <a:pt x="1" y="552"/>
                  </a:cubicBezTo>
                  <a:lnTo>
                    <a:pt x="1" y="20326"/>
                  </a:lnTo>
                  <a:lnTo>
                    <a:pt x="1103" y="20326"/>
                  </a:lnTo>
                  <a:lnTo>
                    <a:pt x="1103" y="552"/>
                  </a:lnTo>
                  <a:cubicBezTo>
                    <a:pt x="1103" y="251"/>
                    <a:pt x="853" y="0"/>
                    <a:pt x="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8"/>
            <p:cNvSpPr/>
            <p:nvPr/>
          </p:nvSpPr>
          <p:spPr>
            <a:xfrm>
              <a:off x="5363924" y="2751203"/>
              <a:ext cx="157605" cy="157512"/>
            </a:xfrm>
            <a:custGeom>
              <a:rect b="b" l="l" r="r" t="t"/>
              <a:pathLst>
                <a:path extrusionOk="0" h="1705" w="1706">
                  <a:moveTo>
                    <a:pt x="276" y="0"/>
                  </a:moveTo>
                  <a:lnTo>
                    <a:pt x="1" y="301"/>
                  </a:lnTo>
                  <a:lnTo>
                    <a:pt x="1429" y="1704"/>
                  </a:lnTo>
                  <a:lnTo>
                    <a:pt x="1705" y="1404"/>
                  </a:lnTo>
                  <a:lnTo>
                    <a:pt x="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8"/>
            <p:cNvSpPr/>
            <p:nvPr/>
          </p:nvSpPr>
          <p:spPr>
            <a:xfrm>
              <a:off x="5363924" y="2751203"/>
              <a:ext cx="157605" cy="157512"/>
            </a:xfrm>
            <a:custGeom>
              <a:rect b="b" l="l" r="r" t="t"/>
              <a:pathLst>
                <a:path extrusionOk="0" h="1705" w="1706">
                  <a:moveTo>
                    <a:pt x="1404" y="0"/>
                  </a:moveTo>
                  <a:lnTo>
                    <a:pt x="1" y="1404"/>
                  </a:lnTo>
                  <a:lnTo>
                    <a:pt x="302" y="1704"/>
                  </a:lnTo>
                  <a:lnTo>
                    <a:pt x="1705" y="301"/>
                  </a:lnTo>
                  <a:lnTo>
                    <a:pt x="14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8"/>
            <p:cNvSpPr/>
            <p:nvPr/>
          </p:nvSpPr>
          <p:spPr>
            <a:xfrm>
              <a:off x="5560792" y="3299846"/>
              <a:ext cx="3128071" cy="526211"/>
            </a:xfrm>
            <a:custGeom>
              <a:rect b="b" l="l" r="r" t="t"/>
              <a:pathLst>
                <a:path extrusionOk="0" h="5696" w="33860">
                  <a:moveTo>
                    <a:pt x="16024" y="1"/>
                  </a:moveTo>
                  <a:cubicBezTo>
                    <a:pt x="14503" y="1"/>
                    <a:pt x="13074" y="526"/>
                    <a:pt x="12080" y="1109"/>
                  </a:cubicBezTo>
                  <a:cubicBezTo>
                    <a:pt x="10805" y="1851"/>
                    <a:pt x="9601" y="3129"/>
                    <a:pt x="7844" y="3129"/>
                  </a:cubicBezTo>
                  <a:cubicBezTo>
                    <a:pt x="7288" y="3129"/>
                    <a:pt x="6677" y="3001"/>
                    <a:pt x="5990" y="2688"/>
                  </a:cubicBezTo>
                  <a:cubicBezTo>
                    <a:pt x="5615" y="2516"/>
                    <a:pt x="5235" y="2442"/>
                    <a:pt x="4858" y="2442"/>
                  </a:cubicBezTo>
                  <a:cubicBezTo>
                    <a:pt x="2364" y="2442"/>
                    <a:pt x="0" y="5695"/>
                    <a:pt x="0" y="5695"/>
                  </a:cubicBezTo>
                  <a:lnTo>
                    <a:pt x="33860" y="5695"/>
                  </a:lnTo>
                  <a:cubicBezTo>
                    <a:pt x="32762" y="2945"/>
                    <a:pt x="30793" y="2179"/>
                    <a:pt x="28930" y="2179"/>
                  </a:cubicBezTo>
                  <a:cubicBezTo>
                    <a:pt x="27348" y="2179"/>
                    <a:pt x="25842" y="2732"/>
                    <a:pt x="25013" y="3089"/>
                  </a:cubicBezTo>
                  <a:cubicBezTo>
                    <a:pt x="24550" y="3285"/>
                    <a:pt x="24138" y="3379"/>
                    <a:pt x="23737" y="3379"/>
                  </a:cubicBezTo>
                  <a:cubicBezTo>
                    <a:pt x="22552" y="3379"/>
                    <a:pt x="21472" y="2557"/>
                    <a:pt x="19524" y="1134"/>
                  </a:cubicBezTo>
                  <a:cubicBezTo>
                    <a:pt x="18405" y="308"/>
                    <a:pt x="17188" y="1"/>
                    <a:pt x="160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8"/>
            <p:cNvSpPr/>
            <p:nvPr/>
          </p:nvSpPr>
          <p:spPr>
            <a:xfrm>
              <a:off x="5185625" y="2822984"/>
              <a:ext cx="3230062" cy="956251"/>
            </a:xfrm>
            <a:custGeom>
              <a:rect b="b" l="l" r="r" t="t"/>
              <a:pathLst>
                <a:path extrusionOk="0" h="10351" w="34964">
                  <a:moveTo>
                    <a:pt x="12232" y="0"/>
                  </a:moveTo>
                  <a:cubicBezTo>
                    <a:pt x="11530" y="25"/>
                    <a:pt x="10803" y="551"/>
                    <a:pt x="10076" y="1554"/>
                  </a:cubicBezTo>
                  <a:cubicBezTo>
                    <a:pt x="9024" y="2957"/>
                    <a:pt x="7520" y="3684"/>
                    <a:pt x="5665" y="3684"/>
                  </a:cubicBezTo>
                  <a:cubicBezTo>
                    <a:pt x="4061" y="3684"/>
                    <a:pt x="2783" y="4186"/>
                    <a:pt x="1856" y="5163"/>
                  </a:cubicBezTo>
                  <a:cubicBezTo>
                    <a:pt x="1" y="7118"/>
                    <a:pt x="101" y="10226"/>
                    <a:pt x="126" y="10351"/>
                  </a:cubicBezTo>
                  <a:lnTo>
                    <a:pt x="527" y="10326"/>
                  </a:lnTo>
                  <a:cubicBezTo>
                    <a:pt x="527" y="10301"/>
                    <a:pt x="427" y="7268"/>
                    <a:pt x="2156" y="5464"/>
                  </a:cubicBezTo>
                  <a:cubicBezTo>
                    <a:pt x="3008" y="4561"/>
                    <a:pt x="4186" y="4110"/>
                    <a:pt x="5665" y="4110"/>
                  </a:cubicBezTo>
                  <a:cubicBezTo>
                    <a:pt x="7670" y="4110"/>
                    <a:pt x="9249" y="3333"/>
                    <a:pt x="10402" y="1780"/>
                  </a:cubicBezTo>
                  <a:cubicBezTo>
                    <a:pt x="11054" y="902"/>
                    <a:pt x="11680" y="426"/>
                    <a:pt x="12257" y="426"/>
                  </a:cubicBezTo>
                  <a:cubicBezTo>
                    <a:pt x="12683" y="426"/>
                    <a:pt x="13084" y="627"/>
                    <a:pt x="13485" y="1103"/>
                  </a:cubicBezTo>
                  <a:cubicBezTo>
                    <a:pt x="13861" y="1554"/>
                    <a:pt x="14111" y="2055"/>
                    <a:pt x="14337" y="2506"/>
                  </a:cubicBezTo>
                  <a:cubicBezTo>
                    <a:pt x="14713" y="3233"/>
                    <a:pt x="15064" y="3935"/>
                    <a:pt x="15916" y="4085"/>
                  </a:cubicBezTo>
                  <a:cubicBezTo>
                    <a:pt x="15974" y="4097"/>
                    <a:pt x="16031" y="4103"/>
                    <a:pt x="16088" y="4103"/>
                  </a:cubicBezTo>
                  <a:cubicBezTo>
                    <a:pt x="16739" y="4103"/>
                    <a:pt x="17294" y="3338"/>
                    <a:pt x="17871" y="2531"/>
                  </a:cubicBezTo>
                  <a:cubicBezTo>
                    <a:pt x="18439" y="1741"/>
                    <a:pt x="19007" y="902"/>
                    <a:pt x="19623" y="902"/>
                  </a:cubicBezTo>
                  <a:cubicBezTo>
                    <a:pt x="19632" y="902"/>
                    <a:pt x="19641" y="902"/>
                    <a:pt x="19650" y="902"/>
                  </a:cubicBezTo>
                  <a:cubicBezTo>
                    <a:pt x="20277" y="927"/>
                    <a:pt x="20803" y="1629"/>
                    <a:pt x="21354" y="2381"/>
                  </a:cubicBezTo>
                  <a:cubicBezTo>
                    <a:pt x="21981" y="3208"/>
                    <a:pt x="22633" y="4085"/>
                    <a:pt x="23535" y="4110"/>
                  </a:cubicBezTo>
                  <a:cubicBezTo>
                    <a:pt x="24136" y="4110"/>
                    <a:pt x="24613" y="3885"/>
                    <a:pt x="25064" y="3659"/>
                  </a:cubicBezTo>
                  <a:cubicBezTo>
                    <a:pt x="25458" y="3475"/>
                    <a:pt x="25828" y="3302"/>
                    <a:pt x="26242" y="3302"/>
                  </a:cubicBezTo>
                  <a:cubicBezTo>
                    <a:pt x="26670" y="3302"/>
                    <a:pt x="27146" y="3487"/>
                    <a:pt x="27745" y="4035"/>
                  </a:cubicBezTo>
                  <a:cubicBezTo>
                    <a:pt x="28472" y="4712"/>
                    <a:pt x="28773" y="5288"/>
                    <a:pt x="29049" y="5790"/>
                  </a:cubicBezTo>
                  <a:cubicBezTo>
                    <a:pt x="29500" y="6642"/>
                    <a:pt x="29851" y="7293"/>
                    <a:pt x="31806" y="7569"/>
                  </a:cubicBezTo>
                  <a:cubicBezTo>
                    <a:pt x="34512" y="7945"/>
                    <a:pt x="34312" y="10150"/>
                    <a:pt x="34287" y="10251"/>
                  </a:cubicBezTo>
                  <a:lnTo>
                    <a:pt x="34713" y="10276"/>
                  </a:lnTo>
                  <a:cubicBezTo>
                    <a:pt x="34713" y="10251"/>
                    <a:pt x="34964" y="7594"/>
                    <a:pt x="31856" y="7168"/>
                  </a:cubicBezTo>
                  <a:cubicBezTo>
                    <a:pt x="30126" y="6917"/>
                    <a:pt x="29851" y="6416"/>
                    <a:pt x="29400" y="5589"/>
                  </a:cubicBezTo>
                  <a:cubicBezTo>
                    <a:pt x="29149" y="5088"/>
                    <a:pt x="28798" y="4461"/>
                    <a:pt x="28021" y="3734"/>
                  </a:cubicBezTo>
                  <a:cubicBezTo>
                    <a:pt x="27327" y="3091"/>
                    <a:pt x="26760" y="2879"/>
                    <a:pt x="26255" y="2879"/>
                  </a:cubicBezTo>
                  <a:cubicBezTo>
                    <a:pt x="25759" y="2879"/>
                    <a:pt x="25324" y="3084"/>
                    <a:pt x="24888" y="3283"/>
                  </a:cubicBezTo>
                  <a:cubicBezTo>
                    <a:pt x="24486" y="3496"/>
                    <a:pt x="24107" y="3686"/>
                    <a:pt x="23645" y="3686"/>
                  </a:cubicBezTo>
                  <a:cubicBezTo>
                    <a:pt x="23617" y="3686"/>
                    <a:pt x="23589" y="3686"/>
                    <a:pt x="23560" y="3684"/>
                  </a:cubicBezTo>
                  <a:cubicBezTo>
                    <a:pt x="22858" y="3684"/>
                    <a:pt x="22257" y="2882"/>
                    <a:pt x="21680" y="2130"/>
                  </a:cubicBezTo>
                  <a:cubicBezTo>
                    <a:pt x="21104" y="1353"/>
                    <a:pt x="20477" y="526"/>
                    <a:pt x="19675" y="501"/>
                  </a:cubicBezTo>
                  <a:cubicBezTo>
                    <a:pt x="19653" y="500"/>
                    <a:pt x="19631" y="499"/>
                    <a:pt x="19609" y="499"/>
                  </a:cubicBezTo>
                  <a:cubicBezTo>
                    <a:pt x="18789" y="499"/>
                    <a:pt x="18155" y="1402"/>
                    <a:pt x="17520" y="2281"/>
                  </a:cubicBezTo>
                  <a:cubicBezTo>
                    <a:pt x="17049" y="2987"/>
                    <a:pt x="16534" y="3693"/>
                    <a:pt x="16078" y="3693"/>
                  </a:cubicBezTo>
                  <a:cubicBezTo>
                    <a:pt x="16049" y="3693"/>
                    <a:pt x="16020" y="3690"/>
                    <a:pt x="15991" y="3684"/>
                  </a:cubicBezTo>
                  <a:cubicBezTo>
                    <a:pt x="15339" y="3559"/>
                    <a:pt x="15089" y="3033"/>
                    <a:pt x="14713" y="2306"/>
                  </a:cubicBezTo>
                  <a:cubicBezTo>
                    <a:pt x="14487" y="1855"/>
                    <a:pt x="14212" y="1328"/>
                    <a:pt x="13811" y="852"/>
                  </a:cubicBezTo>
                  <a:cubicBezTo>
                    <a:pt x="13309" y="276"/>
                    <a:pt x="12783" y="0"/>
                    <a:pt x="122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8"/>
            <p:cNvSpPr/>
            <p:nvPr/>
          </p:nvSpPr>
          <p:spPr>
            <a:xfrm>
              <a:off x="8593904" y="2193120"/>
              <a:ext cx="127395" cy="766498"/>
            </a:xfrm>
            <a:custGeom>
              <a:rect b="b" l="l" r="r" t="t"/>
              <a:pathLst>
                <a:path extrusionOk="0" h="8297" w="1379">
                  <a:moveTo>
                    <a:pt x="1203" y="1"/>
                  </a:moveTo>
                  <a:lnTo>
                    <a:pt x="426" y="678"/>
                  </a:lnTo>
                  <a:cubicBezTo>
                    <a:pt x="101" y="953"/>
                    <a:pt x="76" y="1455"/>
                    <a:pt x="351" y="1805"/>
                  </a:cubicBezTo>
                  <a:lnTo>
                    <a:pt x="903" y="2407"/>
                  </a:lnTo>
                  <a:cubicBezTo>
                    <a:pt x="1003" y="2532"/>
                    <a:pt x="1053" y="2683"/>
                    <a:pt x="1028" y="2833"/>
                  </a:cubicBezTo>
                  <a:cubicBezTo>
                    <a:pt x="1028" y="2958"/>
                    <a:pt x="953" y="3109"/>
                    <a:pt x="852" y="3209"/>
                  </a:cubicBezTo>
                  <a:lnTo>
                    <a:pt x="326" y="3660"/>
                  </a:lnTo>
                  <a:cubicBezTo>
                    <a:pt x="176" y="3785"/>
                    <a:pt x="76" y="3986"/>
                    <a:pt x="50" y="4212"/>
                  </a:cubicBezTo>
                  <a:cubicBezTo>
                    <a:pt x="50" y="4412"/>
                    <a:pt x="101" y="4638"/>
                    <a:pt x="251" y="4788"/>
                  </a:cubicBezTo>
                  <a:lnTo>
                    <a:pt x="752" y="5339"/>
                  </a:lnTo>
                  <a:cubicBezTo>
                    <a:pt x="852" y="5440"/>
                    <a:pt x="903" y="5590"/>
                    <a:pt x="878" y="5765"/>
                  </a:cubicBezTo>
                  <a:cubicBezTo>
                    <a:pt x="878" y="5916"/>
                    <a:pt x="802" y="6041"/>
                    <a:pt x="677" y="6141"/>
                  </a:cubicBezTo>
                  <a:lnTo>
                    <a:pt x="326" y="6417"/>
                  </a:lnTo>
                  <a:cubicBezTo>
                    <a:pt x="126" y="6567"/>
                    <a:pt x="25" y="6768"/>
                    <a:pt x="0" y="7019"/>
                  </a:cubicBezTo>
                  <a:cubicBezTo>
                    <a:pt x="0" y="7244"/>
                    <a:pt x="101" y="7470"/>
                    <a:pt x="251" y="7620"/>
                  </a:cubicBezTo>
                  <a:lnTo>
                    <a:pt x="953" y="8297"/>
                  </a:lnTo>
                  <a:lnTo>
                    <a:pt x="1128" y="8121"/>
                  </a:lnTo>
                  <a:lnTo>
                    <a:pt x="426" y="7445"/>
                  </a:lnTo>
                  <a:cubicBezTo>
                    <a:pt x="301" y="7344"/>
                    <a:pt x="251" y="7194"/>
                    <a:pt x="251" y="7019"/>
                  </a:cubicBezTo>
                  <a:cubicBezTo>
                    <a:pt x="251" y="6868"/>
                    <a:pt x="326" y="6718"/>
                    <a:pt x="477" y="6618"/>
                  </a:cubicBezTo>
                  <a:lnTo>
                    <a:pt x="827" y="6342"/>
                  </a:lnTo>
                  <a:cubicBezTo>
                    <a:pt x="1003" y="6191"/>
                    <a:pt x="1103" y="5991"/>
                    <a:pt x="1128" y="5765"/>
                  </a:cubicBezTo>
                  <a:cubicBezTo>
                    <a:pt x="1153" y="5540"/>
                    <a:pt x="1078" y="5339"/>
                    <a:pt x="928" y="5164"/>
                  </a:cubicBezTo>
                  <a:lnTo>
                    <a:pt x="426" y="4638"/>
                  </a:lnTo>
                  <a:cubicBezTo>
                    <a:pt x="326" y="4512"/>
                    <a:pt x="276" y="4362"/>
                    <a:pt x="301" y="4212"/>
                  </a:cubicBezTo>
                  <a:cubicBezTo>
                    <a:pt x="301" y="4061"/>
                    <a:pt x="376" y="3936"/>
                    <a:pt x="477" y="3836"/>
                  </a:cubicBezTo>
                  <a:lnTo>
                    <a:pt x="1003" y="3384"/>
                  </a:lnTo>
                  <a:cubicBezTo>
                    <a:pt x="1153" y="3259"/>
                    <a:pt x="1253" y="3059"/>
                    <a:pt x="1279" y="2833"/>
                  </a:cubicBezTo>
                  <a:cubicBezTo>
                    <a:pt x="1304" y="2633"/>
                    <a:pt x="1228" y="2432"/>
                    <a:pt x="1078" y="2257"/>
                  </a:cubicBezTo>
                  <a:lnTo>
                    <a:pt x="552" y="1630"/>
                  </a:lnTo>
                  <a:cubicBezTo>
                    <a:pt x="351" y="1404"/>
                    <a:pt x="376" y="1054"/>
                    <a:pt x="602" y="853"/>
                  </a:cubicBezTo>
                  <a:lnTo>
                    <a:pt x="1379" y="176"/>
                  </a:lnTo>
                  <a:lnTo>
                    <a:pt x="12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8"/>
            <p:cNvSpPr/>
            <p:nvPr/>
          </p:nvSpPr>
          <p:spPr>
            <a:xfrm>
              <a:off x="7950181" y="3230484"/>
              <a:ext cx="41849" cy="558083"/>
            </a:xfrm>
            <a:custGeom>
              <a:rect b="b" l="l" r="r" t="t"/>
              <a:pathLst>
                <a:path extrusionOk="0" h="6041" w="453">
                  <a:moveTo>
                    <a:pt x="1" y="0"/>
                  </a:moveTo>
                  <a:lnTo>
                    <a:pt x="1" y="6040"/>
                  </a:lnTo>
                  <a:lnTo>
                    <a:pt x="452" y="6040"/>
                  </a:lnTo>
                  <a:lnTo>
                    <a:pt x="4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8"/>
            <p:cNvSpPr/>
            <p:nvPr/>
          </p:nvSpPr>
          <p:spPr>
            <a:xfrm>
              <a:off x="7762643" y="2681731"/>
              <a:ext cx="565104" cy="548844"/>
            </a:xfrm>
            <a:custGeom>
              <a:rect b="b" l="l" r="r" t="t"/>
              <a:pathLst>
                <a:path extrusionOk="0" h="5941" w="6117">
                  <a:moveTo>
                    <a:pt x="1104" y="0"/>
                  </a:moveTo>
                  <a:cubicBezTo>
                    <a:pt x="502" y="0"/>
                    <a:pt x="1" y="451"/>
                    <a:pt x="1" y="1003"/>
                  </a:cubicBezTo>
                  <a:lnTo>
                    <a:pt x="1" y="5940"/>
                  </a:lnTo>
                  <a:lnTo>
                    <a:pt x="6116" y="5940"/>
                  </a:lnTo>
                  <a:lnTo>
                    <a:pt x="6116" y="1003"/>
                  </a:lnTo>
                  <a:cubicBezTo>
                    <a:pt x="6116" y="451"/>
                    <a:pt x="5615" y="0"/>
                    <a:pt x="5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8"/>
            <p:cNvSpPr/>
            <p:nvPr/>
          </p:nvSpPr>
          <p:spPr>
            <a:xfrm>
              <a:off x="7466279" y="3207296"/>
              <a:ext cx="861467" cy="67254"/>
            </a:xfrm>
            <a:custGeom>
              <a:rect b="b" l="l" r="r" t="t"/>
              <a:pathLst>
                <a:path extrusionOk="0" h="728" w="9325">
                  <a:moveTo>
                    <a:pt x="427" y="0"/>
                  </a:moveTo>
                  <a:cubicBezTo>
                    <a:pt x="201" y="0"/>
                    <a:pt x="1" y="151"/>
                    <a:pt x="1" y="351"/>
                  </a:cubicBezTo>
                  <a:cubicBezTo>
                    <a:pt x="1" y="552"/>
                    <a:pt x="201" y="727"/>
                    <a:pt x="427" y="727"/>
                  </a:cubicBezTo>
                  <a:lnTo>
                    <a:pt x="8923" y="727"/>
                  </a:lnTo>
                  <a:cubicBezTo>
                    <a:pt x="9149" y="727"/>
                    <a:pt x="9324" y="552"/>
                    <a:pt x="9324" y="351"/>
                  </a:cubicBezTo>
                  <a:cubicBezTo>
                    <a:pt x="9324" y="151"/>
                    <a:pt x="9149" y="0"/>
                    <a:pt x="8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8"/>
            <p:cNvSpPr/>
            <p:nvPr/>
          </p:nvSpPr>
          <p:spPr>
            <a:xfrm>
              <a:off x="7714050" y="3769906"/>
              <a:ext cx="497849" cy="41757"/>
            </a:xfrm>
            <a:custGeom>
              <a:rect b="b" l="l" r="r" t="t"/>
              <a:pathLst>
                <a:path extrusionOk="0" h="452" w="5389">
                  <a:moveTo>
                    <a:pt x="0" y="1"/>
                  </a:moveTo>
                  <a:lnTo>
                    <a:pt x="0" y="452"/>
                  </a:lnTo>
                  <a:lnTo>
                    <a:pt x="5389" y="452"/>
                  </a:lnTo>
                  <a:lnTo>
                    <a:pt x="5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8"/>
            <p:cNvSpPr/>
            <p:nvPr/>
          </p:nvSpPr>
          <p:spPr>
            <a:xfrm>
              <a:off x="7709523" y="2337052"/>
              <a:ext cx="613512" cy="601225"/>
            </a:xfrm>
            <a:custGeom>
              <a:rect b="b" l="l" r="r" t="t"/>
              <a:pathLst>
                <a:path extrusionOk="0" h="6508" w="6641">
                  <a:moveTo>
                    <a:pt x="3518" y="1"/>
                  </a:moveTo>
                  <a:cubicBezTo>
                    <a:pt x="2751" y="1"/>
                    <a:pt x="1501" y="656"/>
                    <a:pt x="1578" y="2328"/>
                  </a:cubicBezTo>
                  <a:cubicBezTo>
                    <a:pt x="1603" y="3430"/>
                    <a:pt x="1102" y="3481"/>
                    <a:pt x="701" y="4007"/>
                  </a:cubicBezTo>
                  <a:cubicBezTo>
                    <a:pt x="1" y="4966"/>
                    <a:pt x="697" y="6508"/>
                    <a:pt x="2162" y="6508"/>
                  </a:cubicBezTo>
                  <a:cubicBezTo>
                    <a:pt x="2688" y="6508"/>
                    <a:pt x="3314" y="6308"/>
                    <a:pt x="4009" y="5811"/>
                  </a:cubicBezTo>
                  <a:cubicBezTo>
                    <a:pt x="6641" y="3932"/>
                    <a:pt x="5363" y="3882"/>
                    <a:pt x="5438" y="2854"/>
                  </a:cubicBezTo>
                  <a:cubicBezTo>
                    <a:pt x="5438" y="2854"/>
                    <a:pt x="4862" y="2453"/>
                    <a:pt x="4561" y="1826"/>
                  </a:cubicBezTo>
                  <a:cubicBezTo>
                    <a:pt x="4310" y="1275"/>
                    <a:pt x="4335" y="498"/>
                    <a:pt x="4034" y="172"/>
                  </a:cubicBezTo>
                  <a:cubicBezTo>
                    <a:pt x="3941" y="61"/>
                    <a:pt x="3752" y="1"/>
                    <a:pt x="3518" y="1"/>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8"/>
            <p:cNvSpPr/>
            <p:nvPr/>
          </p:nvSpPr>
          <p:spPr>
            <a:xfrm>
              <a:off x="7777702" y="2482555"/>
              <a:ext cx="325464" cy="427454"/>
            </a:xfrm>
            <a:custGeom>
              <a:rect b="b" l="l" r="r" t="t"/>
              <a:pathLst>
                <a:path extrusionOk="0" h="4627" w="3523">
                  <a:moveTo>
                    <a:pt x="2712" y="1"/>
                  </a:moveTo>
                  <a:cubicBezTo>
                    <a:pt x="2605" y="1"/>
                    <a:pt x="1392" y="24"/>
                    <a:pt x="1392" y="1053"/>
                  </a:cubicBezTo>
                  <a:cubicBezTo>
                    <a:pt x="1392" y="1855"/>
                    <a:pt x="966" y="1480"/>
                    <a:pt x="565" y="2081"/>
                  </a:cubicBezTo>
                  <a:cubicBezTo>
                    <a:pt x="0" y="3004"/>
                    <a:pt x="183" y="4627"/>
                    <a:pt x="960" y="4627"/>
                  </a:cubicBezTo>
                  <a:cubicBezTo>
                    <a:pt x="1322" y="4627"/>
                    <a:pt x="1814" y="4274"/>
                    <a:pt x="2419" y="3334"/>
                  </a:cubicBezTo>
                  <a:cubicBezTo>
                    <a:pt x="3447" y="1755"/>
                    <a:pt x="3522" y="1655"/>
                    <a:pt x="3472" y="1053"/>
                  </a:cubicBezTo>
                  <a:lnTo>
                    <a:pt x="2720" y="1"/>
                  </a:lnTo>
                  <a:cubicBezTo>
                    <a:pt x="2720" y="1"/>
                    <a:pt x="2717" y="1"/>
                    <a:pt x="2712" y="1"/>
                  </a:cubicBezTo>
                  <a:close/>
                </a:path>
              </a:pathLst>
            </a:custGeom>
            <a:solidFill>
              <a:srgbClr val="1D1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8"/>
            <p:cNvSpPr/>
            <p:nvPr/>
          </p:nvSpPr>
          <p:spPr>
            <a:xfrm>
              <a:off x="7742781" y="2648936"/>
              <a:ext cx="353363" cy="416553"/>
            </a:xfrm>
            <a:custGeom>
              <a:rect b="b" l="l" r="r" t="t"/>
              <a:pathLst>
                <a:path extrusionOk="0" h="4509" w="3825">
                  <a:moveTo>
                    <a:pt x="311" y="0"/>
                  </a:moveTo>
                  <a:cubicBezTo>
                    <a:pt x="200" y="0"/>
                    <a:pt x="1" y="284"/>
                    <a:pt x="266" y="2160"/>
                  </a:cubicBezTo>
                  <a:cubicBezTo>
                    <a:pt x="592" y="4215"/>
                    <a:pt x="1243" y="4390"/>
                    <a:pt x="1469" y="4466"/>
                  </a:cubicBezTo>
                  <a:cubicBezTo>
                    <a:pt x="1564" y="4496"/>
                    <a:pt x="1667" y="4509"/>
                    <a:pt x="1774" y="4509"/>
                  </a:cubicBezTo>
                  <a:cubicBezTo>
                    <a:pt x="2651" y="4509"/>
                    <a:pt x="3825" y="3613"/>
                    <a:pt x="3825" y="3613"/>
                  </a:cubicBezTo>
                  <a:lnTo>
                    <a:pt x="2872" y="2410"/>
                  </a:lnTo>
                  <a:cubicBezTo>
                    <a:pt x="2872" y="2410"/>
                    <a:pt x="2171" y="2912"/>
                    <a:pt x="1870" y="3062"/>
                  </a:cubicBezTo>
                  <a:lnTo>
                    <a:pt x="2121" y="2435"/>
                  </a:lnTo>
                  <a:lnTo>
                    <a:pt x="2271" y="1132"/>
                  </a:lnTo>
                  <a:lnTo>
                    <a:pt x="1344" y="1257"/>
                  </a:lnTo>
                  <a:cubicBezTo>
                    <a:pt x="1344" y="1257"/>
                    <a:pt x="1519" y="2711"/>
                    <a:pt x="1218" y="2736"/>
                  </a:cubicBezTo>
                  <a:cubicBezTo>
                    <a:pt x="1211" y="2737"/>
                    <a:pt x="1204" y="2738"/>
                    <a:pt x="1197" y="2738"/>
                  </a:cubicBezTo>
                  <a:cubicBezTo>
                    <a:pt x="808" y="2738"/>
                    <a:pt x="568" y="1401"/>
                    <a:pt x="642" y="1007"/>
                  </a:cubicBezTo>
                  <a:cubicBezTo>
                    <a:pt x="767" y="405"/>
                    <a:pt x="441" y="105"/>
                    <a:pt x="366" y="29"/>
                  </a:cubicBezTo>
                  <a:cubicBezTo>
                    <a:pt x="357" y="15"/>
                    <a:pt x="336" y="0"/>
                    <a:pt x="311" y="0"/>
                  </a:cubicBezTo>
                  <a:close/>
                </a:path>
              </a:pathLst>
            </a:cu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8"/>
            <p:cNvSpPr/>
            <p:nvPr/>
          </p:nvSpPr>
          <p:spPr>
            <a:xfrm>
              <a:off x="7354219" y="3093111"/>
              <a:ext cx="310313" cy="483530"/>
            </a:xfrm>
            <a:custGeom>
              <a:rect b="b" l="l" r="r" t="t"/>
              <a:pathLst>
                <a:path extrusionOk="0" h="5234" w="3359">
                  <a:moveTo>
                    <a:pt x="2815" y="1"/>
                  </a:moveTo>
                  <a:cubicBezTo>
                    <a:pt x="2618" y="1"/>
                    <a:pt x="2353" y="264"/>
                    <a:pt x="2041" y="911"/>
                  </a:cubicBezTo>
                  <a:cubicBezTo>
                    <a:pt x="1013" y="3041"/>
                    <a:pt x="1665" y="4369"/>
                    <a:pt x="562" y="4795"/>
                  </a:cubicBezTo>
                  <a:cubicBezTo>
                    <a:pt x="437" y="4846"/>
                    <a:pt x="86" y="4795"/>
                    <a:pt x="36" y="4896"/>
                  </a:cubicBezTo>
                  <a:cubicBezTo>
                    <a:pt x="1" y="4984"/>
                    <a:pt x="375" y="5234"/>
                    <a:pt x="758" y="5234"/>
                  </a:cubicBezTo>
                  <a:cubicBezTo>
                    <a:pt x="918" y="5234"/>
                    <a:pt x="1080" y="5190"/>
                    <a:pt x="1214" y="5071"/>
                  </a:cubicBezTo>
                  <a:cubicBezTo>
                    <a:pt x="1214" y="5071"/>
                    <a:pt x="2166" y="4269"/>
                    <a:pt x="2818" y="2715"/>
                  </a:cubicBezTo>
                  <a:cubicBezTo>
                    <a:pt x="3359" y="1388"/>
                    <a:pt x="3268" y="1"/>
                    <a:pt x="2815" y="1"/>
                  </a:cubicBezTo>
                  <a:close/>
                </a:path>
              </a:pathLst>
            </a:cu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8"/>
            <p:cNvSpPr/>
            <p:nvPr/>
          </p:nvSpPr>
          <p:spPr>
            <a:xfrm>
              <a:off x="7410757" y="2943821"/>
              <a:ext cx="847517" cy="576929"/>
            </a:xfrm>
            <a:custGeom>
              <a:rect b="b" l="l" r="r" t="t"/>
              <a:pathLst>
                <a:path extrusionOk="0" h="6245" w="9174">
                  <a:moveTo>
                    <a:pt x="5398" y="1"/>
                  </a:moveTo>
                  <a:cubicBezTo>
                    <a:pt x="4453" y="1"/>
                    <a:pt x="3312" y="297"/>
                    <a:pt x="2231" y="1148"/>
                  </a:cubicBezTo>
                  <a:cubicBezTo>
                    <a:pt x="0" y="2928"/>
                    <a:pt x="401" y="5935"/>
                    <a:pt x="401" y="5935"/>
                  </a:cubicBezTo>
                  <a:cubicBezTo>
                    <a:pt x="655" y="6189"/>
                    <a:pt x="901" y="6244"/>
                    <a:pt x="1067" y="6244"/>
                  </a:cubicBezTo>
                  <a:cubicBezTo>
                    <a:pt x="1197" y="6244"/>
                    <a:pt x="1278" y="6211"/>
                    <a:pt x="1278" y="6211"/>
                  </a:cubicBezTo>
                  <a:cubicBezTo>
                    <a:pt x="2481" y="4306"/>
                    <a:pt x="2281" y="3554"/>
                    <a:pt x="2807" y="3053"/>
                  </a:cubicBezTo>
                  <a:cubicBezTo>
                    <a:pt x="2901" y="2959"/>
                    <a:pt x="3084" y="2925"/>
                    <a:pt x="3329" y="2925"/>
                  </a:cubicBezTo>
                  <a:cubicBezTo>
                    <a:pt x="3977" y="2925"/>
                    <a:pt x="5056" y="3163"/>
                    <a:pt x="6051" y="3163"/>
                  </a:cubicBezTo>
                  <a:cubicBezTo>
                    <a:pt x="6789" y="3163"/>
                    <a:pt x="7482" y="3033"/>
                    <a:pt x="7920" y="2577"/>
                  </a:cubicBezTo>
                  <a:cubicBezTo>
                    <a:pt x="9173" y="1248"/>
                    <a:pt x="7444" y="697"/>
                    <a:pt x="7444" y="697"/>
                  </a:cubicBezTo>
                  <a:cubicBezTo>
                    <a:pt x="7186" y="336"/>
                    <a:pt x="6402" y="1"/>
                    <a:pt x="5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8"/>
            <p:cNvSpPr/>
            <p:nvPr/>
          </p:nvSpPr>
          <p:spPr>
            <a:xfrm>
              <a:off x="7642269" y="3210806"/>
              <a:ext cx="179037" cy="509120"/>
            </a:xfrm>
            <a:custGeom>
              <a:rect b="b" l="l" r="r" t="t"/>
              <a:pathLst>
                <a:path extrusionOk="0" h="5511" w="1938">
                  <a:moveTo>
                    <a:pt x="1071" y="0"/>
                  </a:moveTo>
                  <a:cubicBezTo>
                    <a:pt x="863" y="0"/>
                    <a:pt x="671" y="315"/>
                    <a:pt x="577" y="1090"/>
                  </a:cubicBezTo>
                  <a:cubicBezTo>
                    <a:pt x="301" y="3371"/>
                    <a:pt x="1329" y="4374"/>
                    <a:pt x="427" y="5125"/>
                  </a:cubicBezTo>
                  <a:cubicBezTo>
                    <a:pt x="326" y="5201"/>
                    <a:pt x="1" y="5276"/>
                    <a:pt x="1" y="5376"/>
                  </a:cubicBezTo>
                  <a:cubicBezTo>
                    <a:pt x="1" y="5437"/>
                    <a:pt x="199" y="5511"/>
                    <a:pt x="437" y="5511"/>
                  </a:cubicBezTo>
                  <a:cubicBezTo>
                    <a:pt x="685" y="5511"/>
                    <a:pt x="975" y="5431"/>
                    <a:pt x="1128" y="5176"/>
                  </a:cubicBezTo>
                  <a:cubicBezTo>
                    <a:pt x="1128" y="5176"/>
                    <a:pt x="1755" y="4123"/>
                    <a:pt x="1855" y="2494"/>
                  </a:cubicBezTo>
                  <a:cubicBezTo>
                    <a:pt x="1938" y="1187"/>
                    <a:pt x="1475" y="0"/>
                    <a:pt x="1071" y="0"/>
                  </a:cubicBezTo>
                  <a:close/>
                </a:path>
              </a:pathLst>
            </a:custGeom>
            <a:solidFill>
              <a:srgbClr val="F35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8"/>
            <p:cNvSpPr/>
            <p:nvPr/>
          </p:nvSpPr>
          <p:spPr>
            <a:xfrm>
              <a:off x="7605223" y="2945853"/>
              <a:ext cx="687788" cy="694254"/>
            </a:xfrm>
            <a:custGeom>
              <a:rect b="b" l="l" r="r" t="t"/>
              <a:pathLst>
                <a:path extrusionOk="0" h="7515" w="7445">
                  <a:moveTo>
                    <a:pt x="5634" y="0"/>
                  </a:moveTo>
                  <a:cubicBezTo>
                    <a:pt x="4459" y="0"/>
                    <a:pt x="2302" y="939"/>
                    <a:pt x="928" y="2956"/>
                  </a:cubicBezTo>
                  <a:cubicBezTo>
                    <a:pt x="1" y="4334"/>
                    <a:pt x="1028" y="7392"/>
                    <a:pt x="1028" y="7392"/>
                  </a:cubicBezTo>
                  <a:cubicBezTo>
                    <a:pt x="1204" y="7484"/>
                    <a:pt x="1373" y="7514"/>
                    <a:pt x="1522" y="7514"/>
                  </a:cubicBezTo>
                  <a:cubicBezTo>
                    <a:pt x="1819" y="7514"/>
                    <a:pt x="2031" y="7392"/>
                    <a:pt x="2031" y="7392"/>
                  </a:cubicBezTo>
                  <a:cubicBezTo>
                    <a:pt x="2607" y="5287"/>
                    <a:pt x="2181" y="4660"/>
                    <a:pt x="2532" y="4033"/>
                  </a:cubicBezTo>
                  <a:cubicBezTo>
                    <a:pt x="2883" y="3407"/>
                    <a:pt x="5890" y="3883"/>
                    <a:pt x="6692" y="2304"/>
                  </a:cubicBezTo>
                  <a:cubicBezTo>
                    <a:pt x="7444" y="851"/>
                    <a:pt x="6517" y="199"/>
                    <a:pt x="6041" y="48"/>
                  </a:cubicBezTo>
                  <a:cubicBezTo>
                    <a:pt x="5925" y="17"/>
                    <a:pt x="5787" y="0"/>
                    <a:pt x="56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8"/>
            <p:cNvSpPr/>
            <p:nvPr/>
          </p:nvSpPr>
          <p:spPr>
            <a:xfrm>
              <a:off x="7642269" y="3210806"/>
              <a:ext cx="179037" cy="509120"/>
            </a:xfrm>
            <a:custGeom>
              <a:rect b="b" l="l" r="r" t="t"/>
              <a:pathLst>
                <a:path extrusionOk="0" h="5511" w="1938">
                  <a:moveTo>
                    <a:pt x="1071" y="0"/>
                  </a:moveTo>
                  <a:cubicBezTo>
                    <a:pt x="863" y="0"/>
                    <a:pt x="671" y="315"/>
                    <a:pt x="577" y="1090"/>
                  </a:cubicBezTo>
                  <a:cubicBezTo>
                    <a:pt x="301" y="3371"/>
                    <a:pt x="1329" y="4374"/>
                    <a:pt x="427" y="5125"/>
                  </a:cubicBezTo>
                  <a:cubicBezTo>
                    <a:pt x="326" y="5201"/>
                    <a:pt x="1" y="5276"/>
                    <a:pt x="1" y="5376"/>
                  </a:cubicBezTo>
                  <a:cubicBezTo>
                    <a:pt x="1" y="5437"/>
                    <a:pt x="199" y="5511"/>
                    <a:pt x="437" y="5511"/>
                  </a:cubicBezTo>
                  <a:cubicBezTo>
                    <a:pt x="685" y="5511"/>
                    <a:pt x="975" y="5431"/>
                    <a:pt x="1128" y="5176"/>
                  </a:cubicBezTo>
                  <a:cubicBezTo>
                    <a:pt x="1128" y="5176"/>
                    <a:pt x="1755" y="4123"/>
                    <a:pt x="1855" y="2494"/>
                  </a:cubicBezTo>
                  <a:cubicBezTo>
                    <a:pt x="1938" y="1187"/>
                    <a:pt x="1475" y="0"/>
                    <a:pt x="1071" y="0"/>
                  </a:cubicBezTo>
                  <a:close/>
                </a:path>
              </a:pathLst>
            </a:cu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8"/>
            <p:cNvSpPr/>
            <p:nvPr/>
          </p:nvSpPr>
          <p:spPr>
            <a:xfrm>
              <a:off x="7605223" y="3136346"/>
              <a:ext cx="257100" cy="503762"/>
            </a:xfrm>
            <a:custGeom>
              <a:rect b="b" l="l" r="r" t="t"/>
              <a:pathLst>
                <a:path extrusionOk="0" h="5453" w="2783">
                  <a:moveTo>
                    <a:pt x="1986" y="0"/>
                  </a:moveTo>
                  <a:cubicBezTo>
                    <a:pt x="1721" y="0"/>
                    <a:pt x="1371" y="243"/>
                    <a:pt x="928" y="894"/>
                  </a:cubicBezTo>
                  <a:cubicBezTo>
                    <a:pt x="1" y="2272"/>
                    <a:pt x="1028" y="5330"/>
                    <a:pt x="1028" y="5330"/>
                  </a:cubicBezTo>
                  <a:cubicBezTo>
                    <a:pt x="1204" y="5422"/>
                    <a:pt x="1373" y="5452"/>
                    <a:pt x="1522" y="5452"/>
                  </a:cubicBezTo>
                  <a:cubicBezTo>
                    <a:pt x="1819" y="5452"/>
                    <a:pt x="2031" y="5330"/>
                    <a:pt x="2031" y="5330"/>
                  </a:cubicBezTo>
                  <a:cubicBezTo>
                    <a:pt x="2607" y="3225"/>
                    <a:pt x="2181" y="2598"/>
                    <a:pt x="2532" y="1971"/>
                  </a:cubicBezTo>
                  <a:cubicBezTo>
                    <a:pt x="2783" y="1524"/>
                    <a:pt x="2649" y="0"/>
                    <a:pt x="19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8"/>
            <p:cNvSpPr/>
            <p:nvPr/>
          </p:nvSpPr>
          <p:spPr>
            <a:xfrm>
              <a:off x="7711741" y="3038236"/>
              <a:ext cx="345049" cy="602149"/>
            </a:xfrm>
            <a:custGeom>
              <a:rect b="b" l="l" r="r" t="t"/>
              <a:pathLst>
                <a:path extrusionOk="0" h="6518" w="3735">
                  <a:moveTo>
                    <a:pt x="3710" y="1"/>
                  </a:moveTo>
                  <a:cubicBezTo>
                    <a:pt x="3685" y="1"/>
                    <a:pt x="777" y="678"/>
                    <a:pt x="276" y="2658"/>
                  </a:cubicBezTo>
                  <a:cubicBezTo>
                    <a:pt x="276" y="2683"/>
                    <a:pt x="0" y="3760"/>
                    <a:pt x="226" y="6517"/>
                  </a:cubicBezTo>
                  <a:lnTo>
                    <a:pt x="301" y="6492"/>
                  </a:lnTo>
                  <a:cubicBezTo>
                    <a:pt x="51" y="3760"/>
                    <a:pt x="326" y="2683"/>
                    <a:pt x="351" y="2683"/>
                  </a:cubicBezTo>
                  <a:cubicBezTo>
                    <a:pt x="827" y="728"/>
                    <a:pt x="3710" y="76"/>
                    <a:pt x="3735" y="51"/>
                  </a:cubicBezTo>
                  <a:lnTo>
                    <a:pt x="37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8"/>
            <p:cNvSpPr/>
            <p:nvPr/>
          </p:nvSpPr>
          <p:spPr>
            <a:xfrm>
              <a:off x="7829806" y="2335389"/>
              <a:ext cx="453136" cy="417292"/>
            </a:xfrm>
            <a:custGeom>
              <a:rect b="b" l="l" r="r" t="t"/>
              <a:pathLst>
                <a:path extrusionOk="0" h="4517" w="4905">
                  <a:moveTo>
                    <a:pt x="2212" y="0"/>
                  </a:moveTo>
                  <a:cubicBezTo>
                    <a:pt x="1755" y="0"/>
                    <a:pt x="1340" y="262"/>
                    <a:pt x="1154" y="491"/>
                  </a:cubicBezTo>
                  <a:cubicBezTo>
                    <a:pt x="527" y="1318"/>
                    <a:pt x="1" y="1844"/>
                    <a:pt x="1204" y="4025"/>
                  </a:cubicBezTo>
                  <a:cubicBezTo>
                    <a:pt x="1399" y="4371"/>
                    <a:pt x="1753" y="4517"/>
                    <a:pt x="2150" y="4517"/>
                  </a:cubicBezTo>
                  <a:cubicBezTo>
                    <a:pt x="3333" y="4517"/>
                    <a:pt x="4905" y="3227"/>
                    <a:pt x="3835" y="2120"/>
                  </a:cubicBezTo>
                  <a:cubicBezTo>
                    <a:pt x="3359" y="1619"/>
                    <a:pt x="3710" y="1193"/>
                    <a:pt x="3234" y="566"/>
                  </a:cubicBezTo>
                  <a:cubicBezTo>
                    <a:pt x="2922" y="147"/>
                    <a:pt x="2555" y="0"/>
                    <a:pt x="2212" y="0"/>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8"/>
            <p:cNvSpPr/>
            <p:nvPr/>
          </p:nvSpPr>
          <p:spPr>
            <a:xfrm>
              <a:off x="7852994" y="2597571"/>
              <a:ext cx="233912" cy="233451"/>
            </a:xfrm>
            <a:custGeom>
              <a:rect b="b" l="l" r="r" t="t"/>
              <a:pathLst>
                <a:path extrusionOk="0" h="2527" w="2532">
                  <a:moveTo>
                    <a:pt x="1524" y="0"/>
                  </a:moveTo>
                  <a:cubicBezTo>
                    <a:pt x="542" y="0"/>
                    <a:pt x="0" y="1864"/>
                    <a:pt x="0" y="1864"/>
                  </a:cubicBezTo>
                  <a:cubicBezTo>
                    <a:pt x="419" y="2447"/>
                    <a:pt x="1117" y="2526"/>
                    <a:pt x="1466" y="2526"/>
                  </a:cubicBezTo>
                  <a:cubicBezTo>
                    <a:pt x="1597" y="2526"/>
                    <a:pt x="1679" y="2515"/>
                    <a:pt x="1679" y="2515"/>
                  </a:cubicBezTo>
                  <a:cubicBezTo>
                    <a:pt x="1679" y="2515"/>
                    <a:pt x="1980" y="2039"/>
                    <a:pt x="2206" y="1463"/>
                  </a:cubicBezTo>
                  <a:cubicBezTo>
                    <a:pt x="2532" y="560"/>
                    <a:pt x="2030" y="109"/>
                    <a:pt x="1755" y="34"/>
                  </a:cubicBezTo>
                  <a:cubicBezTo>
                    <a:pt x="1675" y="11"/>
                    <a:pt x="1599" y="0"/>
                    <a:pt x="15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8"/>
            <p:cNvSpPr/>
            <p:nvPr/>
          </p:nvSpPr>
          <p:spPr>
            <a:xfrm>
              <a:off x="7868329" y="2568008"/>
              <a:ext cx="422373" cy="492306"/>
            </a:xfrm>
            <a:custGeom>
              <a:rect b="b" l="l" r="r" t="t"/>
              <a:pathLst>
                <a:path extrusionOk="0" h="5329" w="4572">
                  <a:moveTo>
                    <a:pt x="2077" y="1"/>
                  </a:moveTo>
                  <a:cubicBezTo>
                    <a:pt x="1472" y="1"/>
                    <a:pt x="805" y="220"/>
                    <a:pt x="536" y="1081"/>
                  </a:cubicBezTo>
                  <a:cubicBezTo>
                    <a:pt x="260" y="1933"/>
                    <a:pt x="361" y="2961"/>
                    <a:pt x="135" y="3988"/>
                  </a:cubicBezTo>
                  <a:cubicBezTo>
                    <a:pt x="1" y="4692"/>
                    <a:pt x="2007" y="5329"/>
                    <a:pt x="3216" y="5329"/>
                  </a:cubicBezTo>
                  <a:cubicBezTo>
                    <a:pt x="3816" y="5329"/>
                    <a:pt x="4219" y="5172"/>
                    <a:pt x="4070" y="4790"/>
                  </a:cubicBezTo>
                  <a:lnTo>
                    <a:pt x="4070" y="4715"/>
                  </a:lnTo>
                  <a:cubicBezTo>
                    <a:pt x="3819" y="3662"/>
                    <a:pt x="3644" y="2986"/>
                    <a:pt x="4020" y="1958"/>
                  </a:cubicBezTo>
                  <a:cubicBezTo>
                    <a:pt x="4571" y="479"/>
                    <a:pt x="3443" y="254"/>
                    <a:pt x="2742" y="78"/>
                  </a:cubicBezTo>
                  <a:cubicBezTo>
                    <a:pt x="2549" y="36"/>
                    <a:pt x="2318" y="1"/>
                    <a:pt x="20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8"/>
            <p:cNvSpPr/>
            <p:nvPr/>
          </p:nvSpPr>
          <p:spPr>
            <a:xfrm>
              <a:off x="7982607" y="2473316"/>
              <a:ext cx="133770" cy="174788"/>
            </a:xfrm>
            <a:custGeom>
              <a:rect b="b" l="l" r="r" t="t"/>
              <a:pathLst>
                <a:path extrusionOk="0" h="1892" w="1448">
                  <a:moveTo>
                    <a:pt x="778" y="1"/>
                  </a:moveTo>
                  <a:lnTo>
                    <a:pt x="1" y="803"/>
                  </a:lnTo>
                  <a:cubicBezTo>
                    <a:pt x="377" y="1153"/>
                    <a:pt x="251" y="1454"/>
                    <a:pt x="327" y="1830"/>
                  </a:cubicBezTo>
                  <a:cubicBezTo>
                    <a:pt x="337" y="1873"/>
                    <a:pt x="368" y="1891"/>
                    <a:pt x="412" y="1891"/>
                  </a:cubicBezTo>
                  <a:cubicBezTo>
                    <a:pt x="680" y="1891"/>
                    <a:pt x="1448" y="1204"/>
                    <a:pt x="1254" y="1053"/>
                  </a:cubicBezTo>
                  <a:cubicBezTo>
                    <a:pt x="903" y="803"/>
                    <a:pt x="778" y="1"/>
                    <a:pt x="778" y="1"/>
                  </a:cubicBezTo>
                  <a:close/>
                </a:path>
              </a:pathLst>
            </a:custGeom>
            <a:solidFill>
              <a:srgbClr val="783F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8"/>
            <p:cNvSpPr/>
            <p:nvPr/>
          </p:nvSpPr>
          <p:spPr>
            <a:xfrm>
              <a:off x="7908516" y="2371973"/>
              <a:ext cx="187629" cy="240472"/>
            </a:xfrm>
            <a:custGeom>
              <a:rect b="b" l="l" r="r" t="t"/>
              <a:pathLst>
                <a:path extrusionOk="0" h="2603" w="2031">
                  <a:moveTo>
                    <a:pt x="932" y="1"/>
                  </a:moveTo>
                  <a:cubicBezTo>
                    <a:pt x="731" y="1"/>
                    <a:pt x="519" y="85"/>
                    <a:pt x="402" y="346"/>
                  </a:cubicBezTo>
                  <a:cubicBezTo>
                    <a:pt x="201" y="772"/>
                    <a:pt x="1" y="2576"/>
                    <a:pt x="853" y="2601"/>
                  </a:cubicBezTo>
                  <a:cubicBezTo>
                    <a:pt x="861" y="2602"/>
                    <a:pt x="869" y="2602"/>
                    <a:pt x="878" y="2602"/>
                  </a:cubicBezTo>
                  <a:cubicBezTo>
                    <a:pt x="1254" y="2602"/>
                    <a:pt x="1809" y="2059"/>
                    <a:pt x="1956" y="1348"/>
                  </a:cubicBezTo>
                  <a:cubicBezTo>
                    <a:pt x="2031" y="1047"/>
                    <a:pt x="1805" y="521"/>
                    <a:pt x="1379" y="145"/>
                  </a:cubicBezTo>
                  <a:cubicBezTo>
                    <a:pt x="1295" y="73"/>
                    <a:pt x="1118" y="1"/>
                    <a:pt x="932" y="1"/>
                  </a:cubicBezTo>
                  <a:close/>
                </a:path>
              </a:pathLst>
            </a:cu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8"/>
            <p:cNvSpPr/>
            <p:nvPr/>
          </p:nvSpPr>
          <p:spPr>
            <a:xfrm>
              <a:off x="7910825" y="2355067"/>
              <a:ext cx="213126" cy="190400"/>
            </a:xfrm>
            <a:custGeom>
              <a:rect b="b" l="l" r="r" t="t"/>
              <a:pathLst>
                <a:path extrusionOk="0" h="2061" w="2307">
                  <a:moveTo>
                    <a:pt x="1190" y="1"/>
                  </a:moveTo>
                  <a:cubicBezTo>
                    <a:pt x="624" y="1"/>
                    <a:pt x="0" y="467"/>
                    <a:pt x="126" y="1205"/>
                  </a:cubicBezTo>
                  <a:cubicBezTo>
                    <a:pt x="129" y="1228"/>
                    <a:pt x="135" y="1237"/>
                    <a:pt x="144" y="1237"/>
                  </a:cubicBezTo>
                  <a:cubicBezTo>
                    <a:pt x="202" y="1237"/>
                    <a:pt x="376" y="855"/>
                    <a:pt x="557" y="855"/>
                  </a:cubicBezTo>
                  <a:cubicBezTo>
                    <a:pt x="606" y="855"/>
                    <a:pt x="655" y="883"/>
                    <a:pt x="703" y="955"/>
                  </a:cubicBezTo>
                  <a:cubicBezTo>
                    <a:pt x="953" y="1356"/>
                    <a:pt x="1454" y="1180"/>
                    <a:pt x="1755" y="1932"/>
                  </a:cubicBezTo>
                  <a:cubicBezTo>
                    <a:pt x="1794" y="2023"/>
                    <a:pt x="1833" y="2061"/>
                    <a:pt x="1871" y="2061"/>
                  </a:cubicBezTo>
                  <a:cubicBezTo>
                    <a:pt x="2053" y="2061"/>
                    <a:pt x="2211" y="1192"/>
                    <a:pt x="2231" y="1130"/>
                  </a:cubicBezTo>
                  <a:cubicBezTo>
                    <a:pt x="2307" y="754"/>
                    <a:pt x="2307" y="754"/>
                    <a:pt x="1780" y="228"/>
                  </a:cubicBezTo>
                  <a:cubicBezTo>
                    <a:pt x="1625" y="73"/>
                    <a:pt x="1412" y="1"/>
                    <a:pt x="1190" y="1"/>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8"/>
            <p:cNvSpPr/>
            <p:nvPr/>
          </p:nvSpPr>
          <p:spPr>
            <a:xfrm>
              <a:off x="7829806" y="2648658"/>
              <a:ext cx="449256" cy="449256"/>
            </a:xfrm>
            <a:custGeom>
              <a:rect b="b" l="l" r="r" t="t"/>
              <a:pathLst>
                <a:path extrusionOk="0" h="4863" w="4863">
                  <a:moveTo>
                    <a:pt x="3920" y="1"/>
                  </a:moveTo>
                  <a:cubicBezTo>
                    <a:pt x="3802" y="1"/>
                    <a:pt x="3551" y="56"/>
                    <a:pt x="3384" y="484"/>
                  </a:cubicBezTo>
                  <a:cubicBezTo>
                    <a:pt x="3108" y="1135"/>
                    <a:pt x="3509" y="2789"/>
                    <a:pt x="2883" y="3541"/>
                  </a:cubicBezTo>
                  <a:cubicBezTo>
                    <a:pt x="2409" y="4129"/>
                    <a:pt x="1907" y="4200"/>
                    <a:pt x="1495" y="4200"/>
                  </a:cubicBezTo>
                  <a:cubicBezTo>
                    <a:pt x="1362" y="4200"/>
                    <a:pt x="1238" y="4193"/>
                    <a:pt x="1128" y="4193"/>
                  </a:cubicBezTo>
                  <a:cubicBezTo>
                    <a:pt x="701" y="4169"/>
                    <a:pt x="544" y="3965"/>
                    <a:pt x="294" y="3965"/>
                  </a:cubicBezTo>
                  <a:cubicBezTo>
                    <a:pt x="280" y="3965"/>
                    <a:pt x="266" y="3966"/>
                    <a:pt x="251" y="3967"/>
                  </a:cubicBezTo>
                  <a:cubicBezTo>
                    <a:pt x="1" y="3992"/>
                    <a:pt x="26" y="4293"/>
                    <a:pt x="727" y="4494"/>
                  </a:cubicBezTo>
                  <a:cubicBezTo>
                    <a:pt x="954" y="4558"/>
                    <a:pt x="1711" y="4862"/>
                    <a:pt x="2469" y="4862"/>
                  </a:cubicBezTo>
                  <a:cubicBezTo>
                    <a:pt x="2887" y="4862"/>
                    <a:pt x="3305" y="4770"/>
                    <a:pt x="3635" y="4494"/>
                  </a:cubicBezTo>
                  <a:cubicBezTo>
                    <a:pt x="4838" y="3491"/>
                    <a:pt x="4863" y="183"/>
                    <a:pt x="3986" y="7"/>
                  </a:cubicBezTo>
                  <a:cubicBezTo>
                    <a:pt x="3986" y="7"/>
                    <a:pt x="3961" y="1"/>
                    <a:pt x="3920" y="1"/>
                  </a:cubicBezTo>
                  <a:close/>
                </a:path>
              </a:pathLst>
            </a:custGeom>
            <a:solidFill>
              <a:srgbClr val="B45F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8"/>
            <p:cNvSpPr/>
            <p:nvPr/>
          </p:nvSpPr>
          <p:spPr>
            <a:xfrm>
              <a:off x="8077576" y="2611613"/>
              <a:ext cx="199177" cy="232527"/>
            </a:xfrm>
            <a:custGeom>
              <a:rect b="b" l="l" r="r" t="t"/>
              <a:pathLst>
                <a:path extrusionOk="0" h="2517" w="2156">
                  <a:moveTo>
                    <a:pt x="1193" y="0"/>
                  </a:moveTo>
                  <a:cubicBezTo>
                    <a:pt x="1161" y="0"/>
                    <a:pt x="1131" y="3"/>
                    <a:pt x="1103" y="7"/>
                  </a:cubicBezTo>
                  <a:cubicBezTo>
                    <a:pt x="0" y="208"/>
                    <a:pt x="351" y="2338"/>
                    <a:pt x="351" y="2338"/>
                  </a:cubicBezTo>
                  <a:cubicBezTo>
                    <a:pt x="579" y="2469"/>
                    <a:pt x="812" y="2517"/>
                    <a:pt x="1031" y="2517"/>
                  </a:cubicBezTo>
                  <a:cubicBezTo>
                    <a:pt x="1607" y="2517"/>
                    <a:pt x="2081" y="2188"/>
                    <a:pt x="2081" y="2188"/>
                  </a:cubicBezTo>
                  <a:cubicBezTo>
                    <a:pt x="2081" y="2188"/>
                    <a:pt x="2156" y="1661"/>
                    <a:pt x="2106" y="1085"/>
                  </a:cubicBezTo>
                  <a:cubicBezTo>
                    <a:pt x="2015" y="243"/>
                    <a:pt x="1510" y="0"/>
                    <a:pt x="1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8"/>
            <p:cNvSpPr/>
            <p:nvPr/>
          </p:nvSpPr>
          <p:spPr>
            <a:xfrm>
              <a:off x="6878170" y="2947978"/>
              <a:ext cx="1644039" cy="55614"/>
            </a:xfrm>
            <a:custGeom>
              <a:rect b="b" l="l" r="r" t="t"/>
              <a:pathLst>
                <a:path extrusionOk="0" h="602" w="17796">
                  <a:moveTo>
                    <a:pt x="1" y="0"/>
                  </a:moveTo>
                  <a:lnTo>
                    <a:pt x="1" y="602"/>
                  </a:lnTo>
                  <a:lnTo>
                    <a:pt x="17795" y="602"/>
                  </a:lnTo>
                  <a:lnTo>
                    <a:pt x="177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8"/>
            <p:cNvSpPr/>
            <p:nvPr/>
          </p:nvSpPr>
          <p:spPr>
            <a:xfrm>
              <a:off x="6834196" y="2952597"/>
              <a:ext cx="296455" cy="845207"/>
            </a:xfrm>
            <a:custGeom>
              <a:rect b="b" l="l" r="r" t="t"/>
              <a:pathLst>
                <a:path extrusionOk="0" h="9149" w="3209">
                  <a:moveTo>
                    <a:pt x="2532" y="1"/>
                  </a:moveTo>
                  <a:lnTo>
                    <a:pt x="1" y="9148"/>
                  </a:lnTo>
                  <a:lnTo>
                    <a:pt x="677" y="9148"/>
                  </a:lnTo>
                  <a:lnTo>
                    <a:pt x="3209" y="151"/>
                  </a:lnTo>
                  <a:lnTo>
                    <a:pt x="25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8"/>
            <p:cNvSpPr/>
            <p:nvPr/>
          </p:nvSpPr>
          <p:spPr>
            <a:xfrm>
              <a:off x="8260494" y="2952597"/>
              <a:ext cx="289527" cy="845207"/>
            </a:xfrm>
            <a:custGeom>
              <a:rect b="b" l="l" r="r" t="t"/>
              <a:pathLst>
                <a:path extrusionOk="0" h="9149" w="3134">
                  <a:moveTo>
                    <a:pt x="677" y="1"/>
                  </a:moveTo>
                  <a:lnTo>
                    <a:pt x="0" y="151"/>
                  </a:lnTo>
                  <a:lnTo>
                    <a:pt x="2406" y="9148"/>
                  </a:lnTo>
                  <a:lnTo>
                    <a:pt x="3133" y="9148"/>
                  </a:lnTo>
                  <a:lnTo>
                    <a:pt x="6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8"/>
            <p:cNvSpPr/>
            <p:nvPr/>
          </p:nvSpPr>
          <p:spPr>
            <a:xfrm>
              <a:off x="7014805" y="2387678"/>
              <a:ext cx="703955" cy="465423"/>
            </a:xfrm>
            <a:custGeom>
              <a:rect b="b" l="l" r="r" t="t"/>
              <a:pathLst>
                <a:path extrusionOk="0" h="5038" w="7620">
                  <a:moveTo>
                    <a:pt x="351" y="0"/>
                  </a:moveTo>
                  <a:cubicBezTo>
                    <a:pt x="151" y="0"/>
                    <a:pt x="1" y="151"/>
                    <a:pt x="1" y="351"/>
                  </a:cubicBezTo>
                  <a:lnTo>
                    <a:pt x="1" y="4712"/>
                  </a:lnTo>
                  <a:cubicBezTo>
                    <a:pt x="1" y="4887"/>
                    <a:pt x="151" y="5038"/>
                    <a:pt x="351" y="5038"/>
                  </a:cubicBezTo>
                  <a:lnTo>
                    <a:pt x="7269" y="5038"/>
                  </a:lnTo>
                  <a:cubicBezTo>
                    <a:pt x="7469" y="5038"/>
                    <a:pt x="7620" y="4887"/>
                    <a:pt x="7620" y="4712"/>
                  </a:cubicBezTo>
                  <a:lnTo>
                    <a:pt x="7620" y="351"/>
                  </a:lnTo>
                  <a:cubicBezTo>
                    <a:pt x="7620" y="151"/>
                    <a:pt x="7469" y="0"/>
                    <a:pt x="7269" y="0"/>
                  </a:cubicBezTo>
                  <a:close/>
                </a:path>
              </a:pathLst>
            </a:custGeom>
            <a:solidFill>
              <a:srgbClr val="FDE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8"/>
            <p:cNvSpPr/>
            <p:nvPr/>
          </p:nvSpPr>
          <p:spPr>
            <a:xfrm>
              <a:off x="7267194" y="2778918"/>
              <a:ext cx="201486" cy="173771"/>
            </a:xfrm>
            <a:custGeom>
              <a:rect b="b" l="l" r="r" t="t"/>
              <a:pathLst>
                <a:path extrusionOk="0" h="1881" w="2181">
                  <a:moveTo>
                    <a:pt x="126" y="1"/>
                  </a:moveTo>
                  <a:lnTo>
                    <a:pt x="0" y="1881"/>
                  </a:lnTo>
                  <a:lnTo>
                    <a:pt x="2181" y="1881"/>
                  </a:lnTo>
                  <a:lnTo>
                    <a:pt x="19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8"/>
            <p:cNvSpPr/>
            <p:nvPr/>
          </p:nvSpPr>
          <p:spPr>
            <a:xfrm>
              <a:off x="7014805" y="2387678"/>
              <a:ext cx="703955" cy="465423"/>
            </a:xfrm>
            <a:custGeom>
              <a:rect b="b" l="l" r="r" t="t"/>
              <a:pathLst>
                <a:path extrusionOk="0" h="5038" w="7620">
                  <a:moveTo>
                    <a:pt x="351" y="0"/>
                  </a:moveTo>
                  <a:cubicBezTo>
                    <a:pt x="151" y="0"/>
                    <a:pt x="1" y="151"/>
                    <a:pt x="1" y="351"/>
                  </a:cubicBezTo>
                  <a:lnTo>
                    <a:pt x="1" y="4712"/>
                  </a:lnTo>
                  <a:cubicBezTo>
                    <a:pt x="1" y="4887"/>
                    <a:pt x="151" y="5038"/>
                    <a:pt x="351" y="5038"/>
                  </a:cubicBezTo>
                  <a:lnTo>
                    <a:pt x="7269" y="5038"/>
                  </a:lnTo>
                  <a:cubicBezTo>
                    <a:pt x="7469" y="5038"/>
                    <a:pt x="7620" y="4887"/>
                    <a:pt x="7620" y="4712"/>
                  </a:cubicBezTo>
                  <a:lnTo>
                    <a:pt x="7620" y="351"/>
                  </a:lnTo>
                  <a:cubicBezTo>
                    <a:pt x="7620" y="151"/>
                    <a:pt x="7469" y="0"/>
                    <a:pt x="7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8"/>
            <p:cNvSpPr/>
            <p:nvPr/>
          </p:nvSpPr>
          <p:spPr>
            <a:xfrm>
              <a:off x="7014805" y="2776608"/>
              <a:ext cx="703955" cy="76493"/>
            </a:xfrm>
            <a:custGeom>
              <a:rect b="b" l="l" r="r" t="t"/>
              <a:pathLst>
                <a:path extrusionOk="0" h="828" w="7620">
                  <a:moveTo>
                    <a:pt x="1" y="1"/>
                  </a:moveTo>
                  <a:lnTo>
                    <a:pt x="1" y="502"/>
                  </a:lnTo>
                  <a:cubicBezTo>
                    <a:pt x="1" y="677"/>
                    <a:pt x="151" y="828"/>
                    <a:pt x="351" y="828"/>
                  </a:cubicBezTo>
                  <a:lnTo>
                    <a:pt x="7269" y="828"/>
                  </a:lnTo>
                  <a:cubicBezTo>
                    <a:pt x="7469" y="828"/>
                    <a:pt x="7620" y="677"/>
                    <a:pt x="7620" y="502"/>
                  </a:cubicBezTo>
                  <a:lnTo>
                    <a:pt x="76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8"/>
            <p:cNvSpPr/>
            <p:nvPr/>
          </p:nvSpPr>
          <p:spPr>
            <a:xfrm>
              <a:off x="7169915" y="2927099"/>
              <a:ext cx="386806" cy="25590"/>
            </a:xfrm>
            <a:custGeom>
              <a:rect b="b" l="l" r="r" t="t"/>
              <a:pathLst>
                <a:path extrusionOk="0" h="277" w="4187">
                  <a:moveTo>
                    <a:pt x="1" y="1"/>
                  </a:moveTo>
                  <a:lnTo>
                    <a:pt x="1" y="277"/>
                  </a:lnTo>
                  <a:lnTo>
                    <a:pt x="4186" y="277"/>
                  </a:lnTo>
                  <a:lnTo>
                    <a:pt x="41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3" name="Shape 2133"/>
        <p:cNvGrpSpPr/>
        <p:nvPr/>
      </p:nvGrpSpPr>
      <p:grpSpPr>
        <a:xfrm>
          <a:off x="0" y="0"/>
          <a:ext cx="0" cy="0"/>
          <a:chOff x="0" y="0"/>
          <a:chExt cx="0" cy="0"/>
        </a:xfrm>
      </p:grpSpPr>
      <p:sp>
        <p:nvSpPr>
          <p:cNvPr id="2134" name="Google Shape;2134;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ercentage representation</a:t>
            </a:r>
            <a:endParaRPr/>
          </a:p>
        </p:txBody>
      </p:sp>
      <p:sp>
        <p:nvSpPr>
          <p:cNvPr id="2135" name="Google Shape;2135;p49"/>
          <p:cNvSpPr txBox="1"/>
          <p:nvPr>
            <p:ph idx="4294967295" type="subTitle"/>
          </p:nvPr>
        </p:nvSpPr>
        <p:spPr>
          <a:xfrm>
            <a:off x="938500" y="3722300"/>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2136" name="Google Shape;2136;p49"/>
          <p:cNvSpPr txBox="1"/>
          <p:nvPr>
            <p:ph idx="4294967295" type="subTitle"/>
          </p:nvPr>
        </p:nvSpPr>
        <p:spPr>
          <a:xfrm>
            <a:off x="938500" y="3301475"/>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400">
                <a:latin typeface="Barlow Semi Condensed"/>
                <a:ea typeface="Barlow Semi Condensed"/>
                <a:cs typeface="Barlow Semi Condensed"/>
                <a:sym typeface="Barlow Semi Condensed"/>
              </a:rPr>
              <a:t>Mercury</a:t>
            </a:r>
            <a:endParaRPr b="1" sz="2400">
              <a:latin typeface="Barlow Semi Condensed"/>
              <a:ea typeface="Barlow Semi Condensed"/>
              <a:cs typeface="Barlow Semi Condensed"/>
              <a:sym typeface="Barlow Semi Condensed"/>
            </a:endParaRPr>
          </a:p>
        </p:txBody>
      </p:sp>
      <p:sp>
        <p:nvSpPr>
          <p:cNvPr id="2137" name="Google Shape;2137;p49"/>
          <p:cNvSpPr txBox="1"/>
          <p:nvPr>
            <p:ph idx="4294967295" type="subTitle"/>
          </p:nvPr>
        </p:nvSpPr>
        <p:spPr>
          <a:xfrm>
            <a:off x="3485400" y="3722300"/>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138" name="Google Shape;2138;p49"/>
          <p:cNvSpPr txBox="1"/>
          <p:nvPr>
            <p:ph idx="4294967295" type="subTitle"/>
          </p:nvPr>
        </p:nvSpPr>
        <p:spPr>
          <a:xfrm>
            <a:off x="3485400" y="3301475"/>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400">
                <a:latin typeface="Barlow Semi Condensed"/>
                <a:ea typeface="Barlow Semi Condensed"/>
                <a:cs typeface="Barlow Semi Condensed"/>
                <a:sym typeface="Barlow Semi Condensed"/>
              </a:rPr>
              <a:t>Venus</a:t>
            </a:r>
            <a:endParaRPr b="1" sz="2400">
              <a:latin typeface="Barlow Semi Condensed"/>
              <a:ea typeface="Barlow Semi Condensed"/>
              <a:cs typeface="Barlow Semi Condensed"/>
              <a:sym typeface="Barlow Semi Condensed"/>
            </a:endParaRPr>
          </a:p>
        </p:txBody>
      </p:sp>
      <p:sp>
        <p:nvSpPr>
          <p:cNvPr id="2139" name="Google Shape;2139;p49"/>
          <p:cNvSpPr txBox="1"/>
          <p:nvPr>
            <p:ph idx="4294967295" type="subTitle"/>
          </p:nvPr>
        </p:nvSpPr>
        <p:spPr>
          <a:xfrm>
            <a:off x="6032300" y="3722300"/>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2140" name="Google Shape;2140;p49"/>
          <p:cNvSpPr txBox="1"/>
          <p:nvPr>
            <p:ph idx="4294967295" type="subTitle"/>
          </p:nvPr>
        </p:nvSpPr>
        <p:spPr>
          <a:xfrm>
            <a:off x="6032300" y="3301475"/>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2400">
                <a:latin typeface="Barlow Semi Condensed"/>
                <a:ea typeface="Barlow Semi Condensed"/>
                <a:cs typeface="Barlow Semi Condensed"/>
                <a:sym typeface="Barlow Semi Condensed"/>
              </a:rPr>
              <a:t>Mars</a:t>
            </a:r>
            <a:endParaRPr b="1" sz="2400">
              <a:latin typeface="Barlow Semi Condensed"/>
              <a:ea typeface="Barlow Semi Condensed"/>
              <a:cs typeface="Barlow Semi Condensed"/>
              <a:sym typeface="Barlow Semi Condensed"/>
            </a:endParaRPr>
          </a:p>
        </p:txBody>
      </p:sp>
      <p:sp>
        <p:nvSpPr>
          <p:cNvPr id="2141" name="Google Shape;2141;p49"/>
          <p:cNvSpPr txBox="1"/>
          <p:nvPr>
            <p:ph idx="4294967295" type="title"/>
          </p:nvPr>
        </p:nvSpPr>
        <p:spPr>
          <a:xfrm>
            <a:off x="4063650" y="2804625"/>
            <a:ext cx="1016700" cy="3630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2400">
                <a:latin typeface="Barlow Semi Condensed ExtraBold"/>
                <a:ea typeface="Barlow Semi Condensed ExtraBold"/>
                <a:cs typeface="Barlow Semi Condensed ExtraBold"/>
                <a:sym typeface="Barlow Semi Condensed ExtraBold"/>
              </a:rPr>
              <a:t>50%</a:t>
            </a:r>
            <a:endParaRPr b="0" sz="2400">
              <a:latin typeface="Barlow Semi Condensed ExtraBold"/>
              <a:ea typeface="Barlow Semi Condensed ExtraBold"/>
              <a:cs typeface="Barlow Semi Condensed ExtraBold"/>
              <a:sym typeface="Barlow Semi Condensed ExtraBold"/>
            </a:endParaRPr>
          </a:p>
        </p:txBody>
      </p:sp>
      <p:sp>
        <p:nvSpPr>
          <p:cNvPr id="2142" name="Google Shape;2142;p49"/>
          <p:cNvSpPr txBox="1"/>
          <p:nvPr>
            <p:ph idx="4294967295" type="title"/>
          </p:nvPr>
        </p:nvSpPr>
        <p:spPr>
          <a:xfrm>
            <a:off x="6610550" y="2804625"/>
            <a:ext cx="1016700" cy="3630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2400">
                <a:latin typeface="Barlow Semi Condensed ExtraBold"/>
                <a:ea typeface="Barlow Semi Condensed ExtraBold"/>
                <a:cs typeface="Barlow Semi Condensed ExtraBold"/>
                <a:sym typeface="Barlow Semi Condensed ExtraBold"/>
              </a:rPr>
              <a:t>75%</a:t>
            </a:r>
            <a:endParaRPr b="0" sz="2400">
              <a:latin typeface="Barlow Semi Condensed ExtraBold"/>
              <a:ea typeface="Barlow Semi Condensed ExtraBold"/>
              <a:cs typeface="Barlow Semi Condensed ExtraBold"/>
              <a:sym typeface="Barlow Semi Condensed ExtraBold"/>
            </a:endParaRPr>
          </a:p>
        </p:txBody>
      </p:sp>
      <p:sp>
        <p:nvSpPr>
          <p:cNvPr id="2143" name="Google Shape;2143;p49"/>
          <p:cNvSpPr txBox="1"/>
          <p:nvPr>
            <p:ph idx="4294967295" type="title"/>
          </p:nvPr>
        </p:nvSpPr>
        <p:spPr>
          <a:xfrm>
            <a:off x="1516750" y="2804625"/>
            <a:ext cx="1016700" cy="3630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2400">
                <a:latin typeface="Barlow Semi Condensed ExtraBold"/>
                <a:ea typeface="Barlow Semi Condensed ExtraBold"/>
                <a:cs typeface="Barlow Semi Condensed ExtraBold"/>
                <a:sym typeface="Barlow Semi Condensed ExtraBold"/>
              </a:rPr>
              <a:t>25</a:t>
            </a:r>
            <a:r>
              <a:rPr b="0" lang="en" sz="2400">
                <a:latin typeface="Barlow Semi Condensed ExtraBold"/>
                <a:ea typeface="Barlow Semi Condensed ExtraBold"/>
                <a:cs typeface="Barlow Semi Condensed ExtraBold"/>
                <a:sym typeface="Barlow Semi Condensed ExtraBold"/>
              </a:rPr>
              <a:t>%</a:t>
            </a:r>
            <a:endParaRPr b="0" sz="2400">
              <a:latin typeface="Barlow Semi Condensed ExtraBold"/>
              <a:ea typeface="Barlow Semi Condensed ExtraBold"/>
              <a:cs typeface="Barlow Semi Condensed ExtraBold"/>
              <a:sym typeface="Barlow Semi Condensed ExtraBold"/>
            </a:endParaRPr>
          </a:p>
        </p:txBody>
      </p:sp>
      <p:grpSp>
        <p:nvGrpSpPr>
          <p:cNvPr id="2144" name="Google Shape;2144;p49"/>
          <p:cNvGrpSpPr/>
          <p:nvPr/>
        </p:nvGrpSpPr>
        <p:grpSpPr>
          <a:xfrm>
            <a:off x="1497550" y="1492800"/>
            <a:ext cx="1055100" cy="1055100"/>
            <a:chOff x="1497550" y="1492800"/>
            <a:chExt cx="1055100" cy="1055100"/>
          </a:xfrm>
        </p:grpSpPr>
        <p:sp>
          <p:nvSpPr>
            <p:cNvPr id="2145" name="Google Shape;2145;p49"/>
            <p:cNvSpPr/>
            <p:nvPr/>
          </p:nvSpPr>
          <p:spPr>
            <a:xfrm>
              <a:off x="1497550" y="1492800"/>
              <a:ext cx="1055100" cy="1055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146" name="Google Shape;2146;p49"/>
            <p:cNvSpPr/>
            <p:nvPr/>
          </p:nvSpPr>
          <p:spPr>
            <a:xfrm>
              <a:off x="1546425" y="1539300"/>
              <a:ext cx="962100" cy="962100"/>
            </a:xfrm>
            <a:prstGeom prst="pie">
              <a:avLst>
                <a:gd fmla="val 16140746" name="adj1"/>
                <a:gd fmla="val 1854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grpSp>
        <p:nvGrpSpPr>
          <p:cNvPr id="2147" name="Google Shape;2147;p49"/>
          <p:cNvGrpSpPr/>
          <p:nvPr/>
        </p:nvGrpSpPr>
        <p:grpSpPr>
          <a:xfrm>
            <a:off x="4044450" y="1492800"/>
            <a:ext cx="1055100" cy="1055100"/>
            <a:chOff x="4044450" y="1492800"/>
            <a:chExt cx="1055100" cy="1055100"/>
          </a:xfrm>
        </p:grpSpPr>
        <p:sp>
          <p:nvSpPr>
            <p:cNvPr id="2148" name="Google Shape;2148;p49"/>
            <p:cNvSpPr/>
            <p:nvPr/>
          </p:nvSpPr>
          <p:spPr>
            <a:xfrm>
              <a:off x="4044450" y="1492800"/>
              <a:ext cx="1055100" cy="1055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149" name="Google Shape;2149;p49"/>
            <p:cNvSpPr/>
            <p:nvPr/>
          </p:nvSpPr>
          <p:spPr>
            <a:xfrm>
              <a:off x="4093325" y="1539300"/>
              <a:ext cx="962100" cy="962100"/>
            </a:xfrm>
            <a:prstGeom prst="pie">
              <a:avLst>
                <a:gd fmla="val 16140746" name="adj1"/>
                <a:gd fmla="val 5369406"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grpSp>
        <p:nvGrpSpPr>
          <p:cNvPr id="2150" name="Google Shape;2150;p49"/>
          <p:cNvGrpSpPr/>
          <p:nvPr/>
        </p:nvGrpSpPr>
        <p:grpSpPr>
          <a:xfrm>
            <a:off x="6591350" y="1492800"/>
            <a:ext cx="1055100" cy="1055100"/>
            <a:chOff x="6588975" y="1492800"/>
            <a:chExt cx="1055100" cy="1055100"/>
          </a:xfrm>
        </p:grpSpPr>
        <p:sp>
          <p:nvSpPr>
            <p:cNvPr id="2151" name="Google Shape;2151;p49"/>
            <p:cNvSpPr/>
            <p:nvPr/>
          </p:nvSpPr>
          <p:spPr>
            <a:xfrm>
              <a:off x="6588975" y="1492800"/>
              <a:ext cx="1055100" cy="1055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152" name="Google Shape;2152;p49"/>
            <p:cNvSpPr/>
            <p:nvPr/>
          </p:nvSpPr>
          <p:spPr>
            <a:xfrm>
              <a:off x="6637850" y="1539300"/>
              <a:ext cx="962100" cy="962100"/>
            </a:xfrm>
            <a:prstGeom prst="pie">
              <a:avLst>
                <a:gd fmla="val 16140746" name="adj1"/>
                <a:gd fmla="val 10782315"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7" name="Shape 1457"/>
        <p:cNvGrpSpPr/>
        <p:nvPr/>
      </p:nvGrpSpPr>
      <p:grpSpPr>
        <a:xfrm>
          <a:off x="0" y="0"/>
          <a:ext cx="0" cy="0"/>
          <a:chOff x="0" y="0"/>
          <a:chExt cx="0" cy="0"/>
        </a:xfrm>
      </p:grpSpPr>
      <p:sp>
        <p:nvSpPr>
          <p:cNvPr id="1458" name="Google Shape;1458;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sp>
        <p:nvSpPr>
          <p:cNvPr id="1459" name="Google Shape;1459;p32"/>
          <p:cNvSpPr txBox="1"/>
          <p:nvPr>
            <p:ph idx="4294967295" type="body"/>
          </p:nvPr>
        </p:nvSpPr>
        <p:spPr>
          <a:xfrm>
            <a:off x="720000" y="1215751"/>
            <a:ext cx="7704000" cy="37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solidFill>
                <a:schemeClr val="dk1"/>
              </a:solidFill>
            </a:endParaRPr>
          </a:p>
        </p:txBody>
      </p:sp>
      <p:graphicFrame>
        <p:nvGraphicFramePr>
          <p:cNvPr id="1460" name="Google Shape;1460;p32"/>
          <p:cNvGraphicFramePr/>
          <p:nvPr/>
        </p:nvGraphicFramePr>
        <p:xfrm>
          <a:off x="720000" y="1786850"/>
          <a:ext cx="3000000" cy="3000000"/>
        </p:xfrm>
        <a:graphic>
          <a:graphicData uri="http://schemas.openxmlformats.org/drawingml/2006/table">
            <a:tbl>
              <a:tblPr>
                <a:noFill/>
                <a:tableStyleId>{C62D98B2-A765-4140-AE1B-877EA515D71A}</a:tableStyleId>
              </a:tblPr>
              <a:tblGrid>
                <a:gridCol w="2259875"/>
                <a:gridCol w="5444125"/>
              </a:tblGrid>
              <a:tr h="361525">
                <a:tc>
                  <a:txBody>
                    <a:bodyPr/>
                    <a:lstStyle/>
                    <a:p>
                      <a:pPr indent="0" lvl="0" marL="0" rtl="0" algn="l">
                        <a:spcBef>
                          <a:spcPts val="0"/>
                        </a:spcBef>
                        <a:spcAft>
                          <a:spcPts val="0"/>
                        </a:spcAft>
                        <a:buNone/>
                      </a:pPr>
                      <a:r>
                        <a:rPr b="1" lang="en" sz="1100" u="sng">
                          <a:solidFill>
                            <a:schemeClr val="dk1"/>
                          </a:solidFill>
                          <a:latin typeface="Titillium Web"/>
                          <a:ea typeface="Titillium Web"/>
                          <a:cs typeface="Titillium Web"/>
                          <a:sym typeface="Titillium Web"/>
                          <a:hlinkClick action="ppaction://hlinksldjump" r:id="rId3">
                            <a:extLst>
                              <a:ext uri="{A12FA001-AC4F-418D-AE19-62706E023703}">
                                <ahyp:hlinkClr val="tx"/>
                              </a:ext>
                            </a:extLst>
                          </a:hlinkClick>
                        </a:rPr>
                        <a:t>Fonts</a:t>
                      </a:r>
                      <a:endParaRPr b="1"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100">
                          <a:solidFill>
                            <a:schemeClr val="dk1"/>
                          </a:solidFill>
                          <a:latin typeface="Titillium Web"/>
                          <a:ea typeface="Titillium Web"/>
                          <a:cs typeface="Titillium Web"/>
                          <a:sym typeface="Titillium Web"/>
                        </a:rPr>
                        <a:t>To view this template correctly in PowerPoint, download and install the fonts we used</a:t>
                      </a:r>
                      <a:endParaRPr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u="sng">
                          <a:solidFill>
                            <a:schemeClr val="dk1"/>
                          </a:solidFill>
                          <a:latin typeface="Titillium Web"/>
                          <a:ea typeface="Titillium Web"/>
                          <a:cs typeface="Titillium Web"/>
                          <a:sym typeface="Titillium Web"/>
                          <a:hlinkClick action="ppaction://hlinksldjump" r:id="rId4">
                            <a:extLst>
                              <a:ext uri="{A12FA001-AC4F-418D-AE19-62706E023703}">
                                <ahyp:hlinkClr val="tx"/>
                              </a:ext>
                            </a:extLst>
                          </a:hlinkClick>
                        </a:rPr>
                        <a:t>Used</a:t>
                      </a:r>
                      <a:r>
                        <a:rPr b="1" lang="en" sz="1100">
                          <a:solidFill>
                            <a:schemeClr val="dk1"/>
                          </a:solidFill>
                          <a:latin typeface="Titillium Web"/>
                          <a:ea typeface="Titillium Web"/>
                          <a:cs typeface="Titillium Web"/>
                          <a:sym typeface="Titillium Web"/>
                        </a:rPr>
                        <a:t> and </a:t>
                      </a:r>
                      <a:r>
                        <a:rPr b="1" lang="en" sz="1100" u="sng">
                          <a:solidFill>
                            <a:schemeClr val="dk1"/>
                          </a:solidFill>
                          <a:latin typeface="Titillium Web"/>
                          <a:ea typeface="Titillium Web"/>
                          <a:cs typeface="Titillium Web"/>
                          <a:sym typeface="Titillium Web"/>
                          <a:hlinkClick action="ppaction://hlinksldjump" r:id="rId5">
                            <a:extLst>
                              <a:ext uri="{A12FA001-AC4F-418D-AE19-62706E023703}">
                                <ahyp:hlinkClr val="tx"/>
                              </a:ext>
                            </a:extLst>
                          </a:hlinkClick>
                        </a:rPr>
                        <a:t>alternative</a:t>
                      </a:r>
                      <a:r>
                        <a:rPr b="1" lang="en" sz="1100" u="sng">
                          <a:solidFill>
                            <a:schemeClr val="dk1"/>
                          </a:solidFill>
                          <a:latin typeface="Titillium Web"/>
                          <a:ea typeface="Titillium Web"/>
                          <a:cs typeface="Titillium Web"/>
                          <a:sym typeface="Titillium Web"/>
                          <a:hlinkClick action="ppaction://hlinksldjump" r:id="rId6">
                            <a:extLst>
                              <a:ext uri="{A12FA001-AC4F-418D-AE19-62706E023703}">
                                <ahyp:hlinkClr val="tx"/>
                              </a:ext>
                            </a:extLst>
                          </a:hlinkClick>
                        </a:rPr>
                        <a:t> resources</a:t>
                      </a:r>
                      <a:endParaRPr b="1"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1600"/>
                        </a:spcAft>
                        <a:buNone/>
                      </a:pPr>
                      <a:r>
                        <a:rPr lang="en" sz="1100">
                          <a:solidFill>
                            <a:schemeClr val="dk1"/>
                          </a:solidFill>
                          <a:latin typeface="Titillium Web"/>
                          <a:ea typeface="Titillium Web"/>
                          <a:cs typeface="Titillium Web"/>
                          <a:sym typeface="Titillium Web"/>
                        </a:rPr>
                        <a:t>An assortment of graphic resources that are suitable for use in this presentation</a:t>
                      </a:r>
                      <a:endParaRPr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u="sng">
                          <a:solidFill>
                            <a:schemeClr val="dk1"/>
                          </a:solidFill>
                          <a:latin typeface="Titillium Web"/>
                          <a:ea typeface="Titillium Web"/>
                          <a:cs typeface="Titillium Web"/>
                          <a:sym typeface="Titillium Web"/>
                          <a:hlinkClick action="ppaction://hlinksldjump" r:id="rId7">
                            <a:extLst>
                              <a:ext uri="{A12FA001-AC4F-418D-AE19-62706E023703}">
                                <ahyp:hlinkClr val="tx"/>
                              </a:ext>
                            </a:extLst>
                          </a:hlinkClick>
                        </a:rPr>
                        <a:t>Thanks slide </a:t>
                      </a:r>
                      <a:endParaRPr b="1"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100">
                          <a:solidFill>
                            <a:schemeClr val="dk1"/>
                          </a:solidFill>
                          <a:latin typeface="Titillium Web"/>
                          <a:ea typeface="Titillium Web"/>
                          <a:cs typeface="Titillium Web"/>
                          <a:sym typeface="Titillium Web"/>
                        </a:rPr>
                        <a:t>You must keep it so that proper credits for our design are given</a:t>
                      </a:r>
                      <a:endParaRPr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u="sng">
                          <a:solidFill>
                            <a:schemeClr val="dk1"/>
                          </a:solidFill>
                          <a:latin typeface="Titillium Web"/>
                          <a:ea typeface="Titillium Web"/>
                          <a:cs typeface="Titillium Web"/>
                          <a:sym typeface="Titillium Web"/>
                          <a:hlinkClick action="ppaction://hlinksldjump" r:id="rId8">
                            <a:extLst>
                              <a:ext uri="{A12FA001-AC4F-418D-AE19-62706E023703}">
                                <ahyp:hlinkClr val="tx"/>
                              </a:ext>
                            </a:extLst>
                          </a:hlinkClick>
                        </a:rPr>
                        <a:t>Colors</a:t>
                      </a:r>
                      <a:endParaRPr b="1"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100">
                          <a:solidFill>
                            <a:schemeClr val="dk1"/>
                          </a:solidFill>
                          <a:latin typeface="Titillium Web"/>
                          <a:ea typeface="Titillium Web"/>
                          <a:cs typeface="Titillium Web"/>
                          <a:sym typeface="Titillium Web"/>
                        </a:rPr>
                        <a:t>All the colors used in this presentation</a:t>
                      </a:r>
                      <a:endParaRPr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u="sng">
                          <a:solidFill>
                            <a:schemeClr val="dk1"/>
                          </a:solidFill>
                          <a:latin typeface="Titillium Web"/>
                          <a:ea typeface="Titillium Web"/>
                          <a:cs typeface="Titillium Web"/>
                          <a:sym typeface="Titillium Web"/>
                          <a:hlinkClick action="ppaction://hlinksldjump" r:id="rId9">
                            <a:extLst>
                              <a:ext uri="{A12FA001-AC4F-418D-AE19-62706E023703}">
                                <ahyp:hlinkClr val="tx"/>
                              </a:ext>
                            </a:extLst>
                          </a:hlinkClick>
                        </a:rPr>
                        <a:t>Icons</a:t>
                      </a:r>
                      <a:r>
                        <a:rPr b="1" lang="en" sz="1100">
                          <a:solidFill>
                            <a:schemeClr val="dk1"/>
                          </a:solidFill>
                          <a:latin typeface="Titillium Web"/>
                          <a:ea typeface="Titillium Web"/>
                          <a:cs typeface="Titillium Web"/>
                          <a:sym typeface="Titillium Web"/>
                        </a:rPr>
                        <a:t> and </a:t>
                      </a:r>
                      <a:r>
                        <a:rPr b="1" lang="en" sz="1100" u="sng">
                          <a:solidFill>
                            <a:schemeClr val="dk1"/>
                          </a:solidFill>
                          <a:latin typeface="Titillium Web"/>
                          <a:ea typeface="Titillium Web"/>
                          <a:cs typeface="Titillium Web"/>
                          <a:sym typeface="Titillium Web"/>
                          <a:hlinkClick action="ppaction://hlinksldjump" r:id="rId10">
                            <a:extLst>
                              <a:ext uri="{A12FA001-AC4F-418D-AE19-62706E023703}">
                                <ahyp:hlinkClr val="tx"/>
                              </a:ext>
                            </a:extLst>
                          </a:hlinkClick>
                        </a:rPr>
                        <a:t>infographic resources</a:t>
                      </a:r>
                      <a:endParaRPr b="1"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100">
                          <a:solidFill>
                            <a:schemeClr val="dk1"/>
                          </a:solidFill>
                          <a:latin typeface="Titillium Web"/>
                          <a:ea typeface="Titillium Web"/>
                          <a:cs typeface="Titillium Web"/>
                          <a:sym typeface="Titillium Web"/>
                        </a:rPr>
                        <a:t>These can be used in the template, and their size and color can be edited</a:t>
                      </a:r>
                      <a:endParaRPr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61525">
                <a:tc>
                  <a:txBody>
                    <a:bodyPr/>
                    <a:lstStyle/>
                    <a:p>
                      <a:pPr indent="0" lvl="0" marL="0" rtl="0" algn="l">
                        <a:spcBef>
                          <a:spcPts val="0"/>
                        </a:spcBef>
                        <a:spcAft>
                          <a:spcPts val="0"/>
                        </a:spcAft>
                        <a:buNone/>
                      </a:pPr>
                      <a:r>
                        <a:rPr b="1" lang="en" sz="1100">
                          <a:solidFill>
                            <a:schemeClr val="dk1"/>
                          </a:solidFill>
                          <a:latin typeface="Titillium Web"/>
                          <a:ea typeface="Titillium Web"/>
                          <a:cs typeface="Titillium Web"/>
                          <a:sym typeface="Titillium Web"/>
                        </a:rPr>
                        <a:t>Editable presentation theme </a:t>
                      </a:r>
                      <a:endParaRPr b="1"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100">
                          <a:solidFill>
                            <a:schemeClr val="dk1"/>
                          </a:solidFill>
                          <a:latin typeface="Titillium Web"/>
                          <a:ea typeface="Titillium Web"/>
                          <a:cs typeface="Titillium Web"/>
                          <a:sym typeface="Titillium Web"/>
                        </a:rPr>
                        <a:t>You can edit the master slides easily. For more info, click </a:t>
                      </a:r>
                      <a:r>
                        <a:rPr lang="en" sz="1100" u="sng">
                          <a:solidFill>
                            <a:schemeClr val="dk1"/>
                          </a:solidFill>
                          <a:latin typeface="Titillium Web"/>
                          <a:ea typeface="Titillium Web"/>
                          <a:cs typeface="Titillium Web"/>
                          <a:sym typeface="Titillium Web"/>
                          <a:hlinkClick r:id="rId11">
                            <a:extLst>
                              <a:ext uri="{A12FA001-AC4F-418D-AE19-62706E023703}">
                                <ahyp:hlinkClr val="tx"/>
                              </a:ext>
                            </a:extLst>
                          </a:hlinkClick>
                        </a:rPr>
                        <a:t>here</a:t>
                      </a:r>
                      <a:endParaRPr sz="1100">
                        <a:solidFill>
                          <a:schemeClr val="dk1"/>
                        </a:solidFill>
                        <a:latin typeface="Titillium Web"/>
                        <a:ea typeface="Titillium Web"/>
                        <a:cs typeface="Titillium Web"/>
                        <a:sym typeface="Titillium Web"/>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bl>
          </a:graphicData>
        </a:graphic>
      </p:graphicFrame>
      <p:sp>
        <p:nvSpPr>
          <p:cNvPr id="1461" name="Google Shape;1461;p32"/>
          <p:cNvSpPr txBox="1"/>
          <p:nvPr/>
        </p:nvSpPr>
        <p:spPr>
          <a:xfrm>
            <a:off x="720000" y="4133675"/>
            <a:ext cx="22599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Titillium Web"/>
                <a:ea typeface="Titillium Web"/>
                <a:cs typeface="Titillium Web"/>
                <a:sym typeface="Titillium Web"/>
              </a:rPr>
              <a:t>For more info:</a:t>
            </a:r>
            <a:br>
              <a:rPr lang="en" sz="1100">
                <a:solidFill>
                  <a:schemeClr val="dk1"/>
                </a:solidFill>
                <a:latin typeface="Titillium Web"/>
                <a:ea typeface="Titillium Web"/>
                <a:cs typeface="Titillium Web"/>
                <a:sym typeface="Titillium Web"/>
              </a:rPr>
            </a:br>
            <a:r>
              <a:rPr b="1" lang="en" sz="1100" u="sng">
                <a:solidFill>
                  <a:schemeClr val="dk1"/>
                </a:solidFill>
                <a:latin typeface="Titillium Web"/>
                <a:ea typeface="Titillium Web"/>
                <a:cs typeface="Titillium Web"/>
                <a:sym typeface="Titillium Web"/>
                <a:hlinkClick r:id="rId12">
                  <a:extLst>
                    <a:ext uri="{A12FA001-AC4F-418D-AE19-62706E023703}">
                      <ahyp:hlinkClr val="tx"/>
                    </a:ext>
                  </a:extLst>
                </a:hlinkClick>
              </a:rPr>
              <a:t>Slidesgo</a:t>
            </a:r>
            <a:r>
              <a:rPr b="1" lang="en" sz="1100">
                <a:solidFill>
                  <a:schemeClr val="dk1"/>
                </a:solidFill>
                <a:uFill>
                  <a:noFill/>
                </a:uFill>
                <a:latin typeface="Titillium Web"/>
                <a:ea typeface="Titillium Web"/>
                <a:cs typeface="Titillium Web"/>
                <a:sym typeface="Titillium Web"/>
                <a:hlinkClick r:id="rId13">
                  <a:extLst>
                    <a:ext uri="{A12FA001-AC4F-418D-AE19-62706E023703}">
                      <ahyp:hlinkClr val="tx"/>
                    </a:ext>
                  </a:extLst>
                </a:hlinkClick>
              </a:rPr>
              <a:t> </a:t>
            </a:r>
            <a:r>
              <a:rPr b="1" lang="en" sz="1100">
                <a:solidFill>
                  <a:schemeClr val="dk1"/>
                </a:solidFill>
                <a:latin typeface="Titillium Web"/>
                <a:ea typeface="Titillium Web"/>
                <a:cs typeface="Titillium Web"/>
                <a:sym typeface="Titillium Web"/>
              </a:rPr>
              <a:t>| </a:t>
            </a:r>
            <a:r>
              <a:rPr b="1" lang="en" sz="1100" u="sng">
                <a:solidFill>
                  <a:schemeClr val="dk1"/>
                </a:solidFill>
                <a:latin typeface="Titillium Web"/>
                <a:ea typeface="Titillium Web"/>
                <a:cs typeface="Titillium Web"/>
                <a:sym typeface="Titillium Web"/>
                <a:hlinkClick r:id="rId14">
                  <a:extLst>
                    <a:ext uri="{A12FA001-AC4F-418D-AE19-62706E023703}">
                      <ahyp:hlinkClr val="tx"/>
                    </a:ext>
                  </a:extLst>
                </a:hlinkClick>
              </a:rPr>
              <a:t>Blog</a:t>
            </a:r>
            <a:r>
              <a:rPr b="1" lang="en" sz="1100">
                <a:solidFill>
                  <a:schemeClr val="dk1"/>
                </a:solidFill>
                <a:latin typeface="Titillium Web"/>
                <a:ea typeface="Titillium Web"/>
                <a:cs typeface="Titillium Web"/>
                <a:sym typeface="Titillium Web"/>
              </a:rPr>
              <a:t> | </a:t>
            </a:r>
            <a:r>
              <a:rPr b="1" lang="en" sz="1100" u="sng">
                <a:solidFill>
                  <a:schemeClr val="dk1"/>
                </a:solidFill>
                <a:latin typeface="Titillium Web"/>
                <a:ea typeface="Titillium Web"/>
                <a:cs typeface="Titillium Web"/>
                <a:sym typeface="Titillium Web"/>
                <a:hlinkClick r:id="rId15">
                  <a:extLst>
                    <a:ext uri="{A12FA001-AC4F-418D-AE19-62706E023703}">
                      <ahyp:hlinkClr val="tx"/>
                    </a:ext>
                  </a:extLst>
                </a:hlinkClick>
              </a:rPr>
              <a:t>FAQ</a:t>
            </a:r>
            <a:r>
              <a:rPr b="1" lang="en" sz="1100" u="sng">
                <a:solidFill>
                  <a:schemeClr val="dk1"/>
                </a:solidFill>
                <a:latin typeface="Titillium Web"/>
                <a:ea typeface="Titillium Web"/>
                <a:cs typeface="Titillium Web"/>
                <a:sym typeface="Titillium Web"/>
              </a:rPr>
              <a:t>s</a:t>
            </a:r>
            <a:endParaRPr b="1" sz="1100" u="sng">
              <a:solidFill>
                <a:schemeClr val="dk1"/>
              </a:solidFill>
              <a:latin typeface="Titillium Web"/>
              <a:ea typeface="Titillium Web"/>
              <a:cs typeface="Titillium Web"/>
              <a:sym typeface="Titillium Web"/>
            </a:endParaRPr>
          </a:p>
        </p:txBody>
      </p:sp>
      <p:sp>
        <p:nvSpPr>
          <p:cNvPr id="1462" name="Google Shape;1462;p32"/>
          <p:cNvSpPr txBox="1"/>
          <p:nvPr/>
        </p:nvSpPr>
        <p:spPr>
          <a:xfrm>
            <a:off x="2979875" y="4133675"/>
            <a:ext cx="5451000" cy="461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100">
                <a:solidFill>
                  <a:schemeClr val="dk1"/>
                </a:solidFill>
                <a:latin typeface="Titillium Web"/>
                <a:ea typeface="Titillium Web"/>
                <a:cs typeface="Titillium Web"/>
                <a:sym typeface="Titillium Web"/>
              </a:rPr>
              <a:t>You can visit our sister </a:t>
            </a:r>
            <a:r>
              <a:rPr lang="en" sz="1100">
                <a:solidFill>
                  <a:schemeClr val="dk1"/>
                </a:solidFill>
                <a:latin typeface="Titillium Web"/>
                <a:ea typeface="Titillium Web"/>
                <a:cs typeface="Titillium Web"/>
                <a:sym typeface="Titillium Web"/>
              </a:rPr>
              <a:t>projects</a:t>
            </a:r>
            <a:r>
              <a:rPr lang="en" sz="1100">
                <a:solidFill>
                  <a:schemeClr val="dk1"/>
                </a:solidFill>
                <a:latin typeface="Titillium Web"/>
                <a:ea typeface="Titillium Web"/>
                <a:cs typeface="Titillium Web"/>
                <a:sym typeface="Titillium Web"/>
              </a:rPr>
              <a:t>:</a:t>
            </a:r>
            <a:br>
              <a:rPr lang="en" sz="1100">
                <a:solidFill>
                  <a:schemeClr val="dk1"/>
                </a:solidFill>
                <a:latin typeface="Titillium Web"/>
                <a:ea typeface="Titillium Web"/>
                <a:cs typeface="Titillium Web"/>
                <a:sym typeface="Titillium Web"/>
              </a:rPr>
            </a:br>
            <a:r>
              <a:rPr b="1" lang="en" sz="1100" u="sng">
                <a:solidFill>
                  <a:schemeClr val="dk1"/>
                </a:solidFill>
                <a:latin typeface="Titillium Web"/>
                <a:ea typeface="Titillium Web"/>
                <a:cs typeface="Titillium Web"/>
                <a:sym typeface="Titillium Web"/>
                <a:hlinkClick r:id="rId16">
                  <a:extLst>
                    <a:ext uri="{A12FA001-AC4F-418D-AE19-62706E023703}">
                      <ahyp:hlinkClr val="tx"/>
                    </a:ext>
                  </a:extLst>
                </a:hlinkClick>
              </a:rPr>
              <a:t>Freepik</a:t>
            </a:r>
            <a:r>
              <a:rPr b="1" lang="en" sz="1100">
                <a:solidFill>
                  <a:schemeClr val="dk1"/>
                </a:solidFill>
                <a:latin typeface="Titillium Web"/>
                <a:ea typeface="Titillium Web"/>
                <a:cs typeface="Titillium Web"/>
                <a:sym typeface="Titillium Web"/>
              </a:rPr>
              <a:t> | </a:t>
            </a:r>
            <a:r>
              <a:rPr b="1" lang="en" sz="1100" u="sng">
                <a:solidFill>
                  <a:schemeClr val="dk1"/>
                </a:solidFill>
                <a:latin typeface="Titillium Web"/>
                <a:ea typeface="Titillium Web"/>
                <a:cs typeface="Titillium Web"/>
                <a:sym typeface="Titillium Web"/>
                <a:hlinkClick r:id="rId17">
                  <a:extLst>
                    <a:ext uri="{A12FA001-AC4F-418D-AE19-62706E023703}">
                      <ahyp:hlinkClr val="tx"/>
                    </a:ext>
                  </a:extLst>
                </a:hlinkClick>
              </a:rPr>
              <a:t>Flaticon</a:t>
            </a:r>
            <a:r>
              <a:rPr b="1" lang="en" sz="1100">
                <a:solidFill>
                  <a:schemeClr val="dk1"/>
                </a:solidFill>
                <a:latin typeface="Titillium Web"/>
                <a:ea typeface="Titillium Web"/>
                <a:cs typeface="Titillium Web"/>
                <a:sym typeface="Titillium Web"/>
              </a:rPr>
              <a:t> | </a:t>
            </a:r>
            <a:r>
              <a:rPr b="1" lang="en" sz="1100" u="sng">
                <a:solidFill>
                  <a:schemeClr val="dk1"/>
                </a:solidFill>
                <a:latin typeface="Titillium Web"/>
                <a:ea typeface="Titillium Web"/>
                <a:cs typeface="Titillium Web"/>
                <a:sym typeface="Titillium Web"/>
                <a:hlinkClick r:id="rId18">
                  <a:extLst>
                    <a:ext uri="{A12FA001-AC4F-418D-AE19-62706E023703}">
                      <ahyp:hlinkClr val="tx"/>
                    </a:ext>
                  </a:extLst>
                </a:hlinkClick>
              </a:rPr>
              <a:t>Storyset</a:t>
            </a:r>
            <a:r>
              <a:rPr b="1" lang="en" sz="1100">
                <a:solidFill>
                  <a:schemeClr val="dk1"/>
                </a:solidFill>
                <a:latin typeface="Titillium Web"/>
                <a:ea typeface="Titillium Web"/>
                <a:cs typeface="Titillium Web"/>
                <a:sym typeface="Titillium Web"/>
              </a:rPr>
              <a:t> | </a:t>
            </a:r>
            <a:r>
              <a:rPr b="1" lang="en" sz="1100" u="sng">
                <a:solidFill>
                  <a:schemeClr val="dk1"/>
                </a:solidFill>
                <a:latin typeface="Titillium Web"/>
                <a:ea typeface="Titillium Web"/>
                <a:cs typeface="Titillium Web"/>
                <a:sym typeface="Titillium Web"/>
                <a:hlinkClick r:id="rId19">
                  <a:extLst>
                    <a:ext uri="{A12FA001-AC4F-418D-AE19-62706E023703}">
                      <ahyp:hlinkClr val="tx"/>
                    </a:ext>
                  </a:extLst>
                </a:hlinkClick>
              </a:rPr>
              <a:t>Wepik</a:t>
            </a:r>
            <a:r>
              <a:rPr b="1" lang="en" sz="1100">
                <a:solidFill>
                  <a:schemeClr val="dk1"/>
                </a:solidFill>
                <a:uFill>
                  <a:noFill/>
                </a:uFill>
                <a:latin typeface="Titillium Web"/>
                <a:ea typeface="Titillium Web"/>
                <a:cs typeface="Titillium Web"/>
                <a:sym typeface="Titillium Web"/>
                <a:hlinkClick r:id="rId20">
                  <a:extLst>
                    <a:ext uri="{A12FA001-AC4F-418D-AE19-62706E023703}">
                      <ahyp:hlinkClr val="tx"/>
                    </a:ext>
                  </a:extLst>
                </a:hlinkClick>
              </a:rPr>
              <a:t> </a:t>
            </a:r>
            <a:r>
              <a:rPr b="1" lang="en" sz="1100">
                <a:solidFill>
                  <a:schemeClr val="dk1"/>
                </a:solidFill>
                <a:latin typeface="Titillium Web"/>
                <a:ea typeface="Titillium Web"/>
                <a:cs typeface="Titillium Web"/>
                <a:sym typeface="Titillium Web"/>
              </a:rPr>
              <a:t>| </a:t>
            </a:r>
            <a:r>
              <a:rPr b="1" lang="en" sz="1100" u="sng">
                <a:solidFill>
                  <a:schemeClr val="dk1"/>
                </a:solidFill>
                <a:latin typeface="Titillium Web"/>
                <a:ea typeface="Titillium Web"/>
                <a:cs typeface="Titillium Web"/>
                <a:sym typeface="Titillium Web"/>
                <a:hlinkClick r:id="rId21">
                  <a:extLst>
                    <a:ext uri="{A12FA001-AC4F-418D-AE19-62706E023703}">
                      <ahyp:hlinkClr val="tx"/>
                    </a:ext>
                  </a:extLst>
                </a:hlinkClick>
              </a:rPr>
              <a:t>Videvo</a:t>
            </a:r>
            <a:endParaRPr b="1" sz="1100" u="sng">
              <a:solidFill>
                <a:schemeClr val="dk1"/>
              </a:solidFill>
              <a:latin typeface="Titillium Web"/>
              <a:ea typeface="Titillium Web"/>
              <a:cs typeface="Titillium Web"/>
              <a:sym typeface="Titillium Web"/>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6" name="Shape 2156"/>
        <p:cNvGrpSpPr/>
        <p:nvPr/>
      </p:nvGrpSpPr>
      <p:grpSpPr>
        <a:xfrm>
          <a:off x="0" y="0"/>
          <a:ext cx="0" cy="0"/>
          <a:chOff x="0" y="0"/>
          <a:chExt cx="0" cy="0"/>
        </a:xfrm>
      </p:grpSpPr>
      <p:grpSp>
        <p:nvGrpSpPr>
          <p:cNvPr id="2157" name="Google Shape;2157;p50"/>
          <p:cNvGrpSpPr/>
          <p:nvPr/>
        </p:nvGrpSpPr>
        <p:grpSpPr>
          <a:xfrm>
            <a:off x="4565580" y="1260432"/>
            <a:ext cx="3432984" cy="2496295"/>
            <a:chOff x="331763" y="414153"/>
            <a:chExt cx="6903246" cy="5019697"/>
          </a:xfrm>
        </p:grpSpPr>
        <p:sp>
          <p:nvSpPr>
            <p:cNvPr id="2158" name="Google Shape;2158;p50"/>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0"/>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0"/>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0"/>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62" name="Google Shape;2162;p50"/>
          <p:cNvPicPr preferRelativeResize="0"/>
          <p:nvPr/>
        </p:nvPicPr>
        <p:blipFill rotWithShape="1">
          <a:blip r:embed="rId3">
            <a:alphaModFix/>
          </a:blip>
          <a:srcRect b="5765" l="0" r="0" t="2726"/>
          <a:stretch/>
        </p:blipFill>
        <p:spPr>
          <a:xfrm>
            <a:off x="4657478" y="1352658"/>
            <a:ext cx="3249111" cy="1981717"/>
          </a:xfrm>
          <a:prstGeom prst="rect">
            <a:avLst/>
          </a:prstGeom>
          <a:noFill/>
          <a:ln>
            <a:noFill/>
          </a:ln>
        </p:spPr>
      </p:pic>
      <p:sp>
        <p:nvSpPr>
          <p:cNvPr id="2163" name="Google Shape;2163;p50"/>
          <p:cNvSpPr txBox="1"/>
          <p:nvPr>
            <p:ph type="title"/>
          </p:nvPr>
        </p:nvSpPr>
        <p:spPr>
          <a:xfrm>
            <a:off x="893125" y="1508550"/>
            <a:ext cx="26976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mockup</a:t>
            </a:r>
            <a:endParaRPr/>
          </a:p>
        </p:txBody>
      </p:sp>
      <p:sp>
        <p:nvSpPr>
          <p:cNvPr id="2164" name="Google Shape;2164;p50"/>
          <p:cNvSpPr txBox="1"/>
          <p:nvPr>
            <p:ph idx="1" type="subTitle"/>
          </p:nvPr>
        </p:nvSpPr>
        <p:spPr>
          <a:xfrm>
            <a:off x="893125" y="2571750"/>
            <a:ext cx="2697600" cy="10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2165" name="Google Shape;2165;p50"/>
          <p:cNvSpPr/>
          <p:nvPr/>
        </p:nvSpPr>
        <p:spPr>
          <a:xfrm>
            <a:off x="5140707" y="3459268"/>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9" name="Shape 2169"/>
        <p:cNvGrpSpPr/>
        <p:nvPr/>
      </p:nvGrpSpPr>
      <p:grpSpPr>
        <a:xfrm>
          <a:off x="0" y="0"/>
          <a:ext cx="0" cy="0"/>
          <a:chOff x="0" y="0"/>
          <a:chExt cx="0" cy="0"/>
        </a:xfrm>
      </p:grpSpPr>
      <p:sp>
        <p:nvSpPr>
          <p:cNvPr id="2170" name="Google Shape;2170;p51"/>
          <p:cNvSpPr txBox="1"/>
          <p:nvPr>
            <p:ph type="title"/>
          </p:nvPr>
        </p:nvSpPr>
        <p:spPr>
          <a:xfrm>
            <a:off x="5516826" y="1395925"/>
            <a:ext cx="2668200" cy="1060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mockup</a:t>
            </a:r>
            <a:endParaRPr/>
          </a:p>
        </p:txBody>
      </p:sp>
      <p:sp>
        <p:nvSpPr>
          <p:cNvPr id="2171" name="Google Shape;2171;p51"/>
          <p:cNvSpPr txBox="1"/>
          <p:nvPr>
            <p:ph idx="1" type="subTitle"/>
          </p:nvPr>
        </p:nvSpPr>
        <p:spPr>
          <a:xfrm>
            <a:off x="5516953" y="2456725"/>
            <a:ext cx="26682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2172" name="Google Shape;2172;p51"/>
          <p:cNvGrpSpPr/>
          <p:nvPr/>
        </p:nvGrpSpPr>
        <p:grpSpPr>
          <a:xfrm>
            <a:off x="1561951" y="735560"/>
            <a:ext cx="2697276" cy="3672287"/>
            <a:chOff x="1561951" y="735560"/>
            <a:chExt cx="2697276" cy="3672287"/>
          </a:xfrm>
        </p:grpSpPr>
        <p:grpSp>
          <p:nvGrpSpPr>
            <p:cNvPr id="2173" name="Google Shape;2173;p51"/>
            <p:cNvGrpSpPr/>
            <p:nvPr/>
          </p:nvGrpSpPr>
          <p:grpSpPr>
            <a:xfrm>
              <a:off x="1561951" y="735560"/>
              <a:ext cx="2697276" cy="3672287"/>
              <a:chOff x="1655550" y="790900"/>
              <a:chExt cx="2510262" cy="3417671"/>
            </a:xfrm>
          </p:grpSpPr>
          <p:sp>
            <p:nvSpPr>
              <p:cNvPr id="2174" name="Google Shape;2174;p51"/>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1"/>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76" name="Google Shape;2176;p51"/>
            <p:cNvPicPr preferRelativeResize="0"/>
            <p:nvPr/>
          </p:nvPicPr>
          <p:blipFill rotWithShape="1">
            <a:blip r:embed="rId3">
              <a:alphaModFix/>
            </a:blip>
            <a:srcRect b="0" l="24988" r="24993" t="0"/>
            <a:stretch/>
          </p:blipFill>
          <p:spPr>
            <a:xfrm>
              <a:off x="1654343" y="838567"/>
              <a:ext cx="2512492" cy="3347959"/>
            </a:xfrm>
            <a:prstGeom prst="rect">
              <a:avLst/>
            </a:prstGeom>
            <a:noFill/>
            <a:ln cap="flat" cmpd="sng" w="9525">
              <a:solidFill>
                <a:schemeClr val="dk2"/>
              </a:solidFill>
              <a:prstDash val="solid"/>
              <a:round/>
              <a:headEnd len="sm" w="sm" type="none"/>
              <a:tailEnd len="sm" w="sm" type="none"/>
            </a:ln>
          </p:spPr>
        </p:pic>
        <p:sp>
          <p:nvSpPr>
            <p:cNvPr id="2177" name="Google Shape;2177;p51"/>
            <p:cNvSpPr/>
            <p:nvPr/>
          </p:nvSpPr>
          <p:spPr>
            <a:xfrm>
              <a:off x="2681538" y="4272719"/>
              <a:ext cx="458108" cy="66546"/>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1" name="Shape 2181"/>
        <p:cNvGrpSpPr/>
        <p:nvPr/>
      </p:nvGrpSpPr>
      <p:grpSpPr>
        <a:xfrm>
          <a:off x="0" y="0"/>
          <a:ext cx="0" cy="0"/>
          <a:chOff x="0" y="0"/>
          <a:chExt cx="0" cy="0"/>
        </a:xfrm>
      </p:grpSpPr>
      <p:sp>
        <p:nvSpPr>
          <p:cNvPr id="2182" name="Google Shape;2182;p52"/>
          <p:cNvSpPr txBox="1"/>
          <p:nvPr>
            <p:ph type="title"/>
          </p:nvPr>
        </p:nvSpPr>
        <p:spPr>
          <a:xfrm>
            <a:off x="893125" y="1508550"/>
            <a:ext cx="26976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mockup</a:t>
            </a:r>
            <a:endParaRPr/>
          </a:p>
        </p:txBody>
      </p:sp>
      <p:sp>
        <p:nvSpPr>
          <p:cNvPr id="2183" name="Google Shape;2183;p52"/>
          <p:cNvSpPr txBox="1"/>
          <p:nvPr>
            <p:ph idx="1" type="subTitle"/>
          </p:nvPr>
        </p:nvSpPr>
        <p:spPr>
          <a:xfrm>
            <a:off x="893125" y="2571750"/>
            <a:ext cx="2697600" cy="10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2184" name="Google Shape;2184;p52"/>
          <p:cNvSpPr/>
          <p:nvPr/>
        </p:nvSpPr>
        <p:spPr>
          <a:xfrm>
            <a:off x="5316754" y="805706"/>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5" name="Google Shape;2185;p52"/>
          <p:cNvGrpSpPr/>
          <p:nvPr/>
        </p:nvGrpSpPr>
        <p:grpSpPr>
          <a:xfrm>
            <a:off x="5231576" y="623186"/>
            <a:ext cx="1834973" cy="3724678"/>
            <a:chOff x="5186401" y="494525"/>
            <a:chExt cx="1834973" cy="3724678"/>
          </a:xfrm>
        </p:grpSpPr>
        <p:sp>
          <p:nvSpPr>
            <p:cNvPr id="2186" name="Google Shape;2186;p52"/>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88" name="Google Shape;2188;p52"/>
          <p:cNvPicPr preferRelativeResize="0"/>
          <p:nvPr/>
        </p:nvPicPr>
        <p:blipFill rotWithShape="1">
          <a:blip r:embed="rId3">
            <a:alphaModFix/>
          </a:blip>
          <a:srcRect b="0" l="10709" r="10717" t="0"/>
          <a:stretch/>
        </p:blipFill>
        <p:spPr>
          <a:xfrm>
            <a:off x="5316763" y="805710"/>
            <a:ext cx="1664597" cy="3176197"/>
          </a:xfrm>
          <a:prstGeom prst="rect">
            <a:avLst/>
          </a:prstGeom>
          <a:noFill/>
          <a:ln>
            <a:noFill/>
          </a:ln>
        </p:spPr>
      </p:pic>
      <p:sp>
        <p:nvSpPr>
          <p:cNvPr id="2189" name="Google Shape;2189;p52"/>
          <p:cNvSpPr/>
          <p:nvPr/>
        </p:nvSpPr>
        <p:spPr>
          <a:xfrm>
            <a:off x="6639007" y="867893"/>
            <a:ext cx="1074296" cy="175676"/>
          </a:xfrm>
          <a:custGeom>
            <a:rect b="b" l="l" r="r" t="t"/>
            <a:pathLst>
              <a:path extrusionOk="0" h="1029" w="6292">
                <a:moveTo>
                  <a:pt x="126" y="1"/>
                </a:moveTo>
                <a:lnTo>
                  <a:pt x="0" y="126"/>
                </a:lnTo>
                <a:lnTo>
                  <a:pt x="502" y="702"/>
                </a:lnTo>
                <a:cubicBezTo>
                  <a:pt x="627" y="842"/>
                  <a:pt x="799" y="911"/>
                  <a:pt x="969" y="911"/>
                </a:cubicBezTo>
                <a:cubicBezTo>
                  <a:pt x="1106" y="911"/>
                  <a:pt x="1242" y="867"/>
                  <a:pt x="1354" y="778"/>
                </a:cubicBezTo>
                <a:lnTo>
                  <a:pt x="1830" y="351"/>
                </a:lnTo>
                <a:cubicBezTo>
                  <a:pt x="1905" y="276"/>
                  <a:pt x="2030" y="251"/>
                  <a:pt x="2131" y="251"/>
                </a:cubicBezTo>
                <a:cubicBezTo>
                  <a:pt x="2256" y="251"/>
                  <a:pt x="2356" y="301"/>
                  <a:pt x="2431" y="402"/>
                </a:cubicBezTo>
                <a:lnTo>
                  <a:pt x="2757" y="778"/>
                </a:lnTo>
                <a:cubicBezTo>
                  <a:pt x="2882" y="903"/>
                  <a:pt x="3033" y="978"/>
                  <a:pt x="3183" y="1003"/>
                </a:cubicBezTo>
                <a:cubicBezTo>
                  <a:pt x="3359" y="1003"/>
                  <a:pt x="3509" y="953"/>
                  <a:pt x="3634" y="828"/>
                </a:cubicBezTo>
                <a:lnTo>
                  <a:pt x="4035" y="477"/>
                </a:lnTo>
                <a:cubicBezTo>
                  <a:pt x="4136" y="402"/>
                  <a:pt x="4236" y="351"/>
                  <a:pt x="4361" y="351"/>
                </a:cubicBezTo>
                <a:cubicBezTo>
                  <a:pt x="4487" y="377"/>
                  <a:pt x="4587" y="427"/>
                  <a:pt x="4662" y="527"/>
                </a:cubicBezTo>
                <a:lnTo>
                  <a:pt x="4862" y="778"/>
                </a:lnTo>
                <a:cubicBezTo>
                  <a:pt x="4963" y="928"/>
                  <a:pt x="5138" y="1003"/>
                  <a:pt x="5314" y="1028"/>
                </a:cubicBezTo>
                <a:cubicBezTo>
                  <a:pt x="5489" y="1028"/>
                  <a:pt x="5664" y="953"/>
                  <a:pt x="5790" y="828"/>
                </a:cubicBezTo>
                <a:lnTo>
                  <a:pt x="6291" y="301"/>
                </a:lnTo>
                <a:lnTo>
                  <a:pt x="6141" y="176"/>
                </a:lnTo>
                <a:lnTo>
                  <a:pt x="5639" y="702"/>
                </a:lnTo>
                <a:cubicBezTo>
                  <a:pt x="5564" y="803"/>
                  <a:pt x="5439" y="828"/>
                  <a:pt x="5314" y="828"/>
                </a:cubicBezTo>
                <a:cubicBezTo>
                  <a:pt x="5188" y="828"/>
                  <a:pt x="5088" y="778"/>
                  <a:pt x="5013" y="677"/>
                </a:cubicBezTo>
                <a:lnTo>
                  <a:pt x="4787" y="402"/>
                </a:lnTo>
                <a:cubicBezTo>
                  <a:pt x="4687" y="276"/>
                  <a:pt x="4537" y="201"/>
                  <a:pt x="4361" y="176"/>
                </a:cubicBezTo>
                <a:cubicBezTo>
                  <a:pt x="4211" y="176"/>
                  <a:pt x="4035" y="226"/>
                  <a:pt x="3910" y="326"/>
                </a:cubicBezTo>
                <a:lnTo>
                  <a:pt x="3509" y="702"/>
                </a:lnTo>
                <a:cubicBezTo>
                  <a:pt x="3427" y="764"/>
                  <a:pt x="3344" y="809"/>
                  <a:pt x="3262" y="809"/>
                </a:cubicBezTo>
                <a:cubicBezTo>
                  <a:pt x="3244" y="809"/>
                  <a:pt x="3226" y="807"/>
                  <a:pt x="3208" y="803"/>
                </a:cubicBezTo>
                <a:cubicBezTo>
                  <a:pt x="3083" y="803"/>
                  <a:pt x="2983" y="752"/>
                  <a:pt x="2908" y="677"/>
                </a:cubicBezTo>
                <a:lnTo>
                  <a:pt x="2557" y="276"/>
                </a:lnTo>
                <a:cubicBezTo>
                  <a:pt x="2456" y="151"/>
                  <a:pt x="2306" y="76"/>
                  <a:pt x="2156" y="76"/>
                </a:cubicBezTo>
                <a:cubicBezTo>
                  <a:pt x="2126" y="72"/>
                  <a:pt x="2098" y="69"/>
                  <a:pt x="2070" y="69"/>
                </a:cubicBezTo>
                <a:cubicBezTo>
                  <a:pt x="1931" y="69"/>
                  <a:pt x="1809" y="122"/>
                  <a:pt x="1705" y="226"/>
                </a:cubicBezTo>
                <a:lnTo>
                  <a:pt x="1228" y="627"/>
                </a:lnTo>
                <a:cubicBezTo>
                  <a:pt x="1151" y="694"/>
                  <a:pt x="1058" y="726"/>
                  <a:pt x="966" y="726"/>
                </a:cubicBezTo>
                <a:cubicBezTo>
                  <a:pt x="851" y="726"/>
                  <a:pt x="736" y="675"/>
                  <a:pt x="652" y="577"/>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3" name="Shape 2193"/>
        <p:cNvGrpSpPr/>
        <p:nvPr/>
      </p:nvGrpSpPr>
      <p:grpSpPr>
        <a:xfrm>
          <a:off x="0" y="0"/>
          <a:ext cx="0" cy="0"/>
          <a:chOff x="0" y="0"/>
          <a:chExt cx="0" cy="0"/>
        </a:xfrm>
      </p:grpSpPr>
      <p:sp>
        <p:nvSpPr>
          <p:cNvPr id="2194" name="Google Shape;2194;p53"/>
          <p:cNvSpPr txBox="1"/>
          <p:nvPr/>
        </p:nvSpPr>
        <p:spPr>
          <a:xfrm flipH="1">
            <a:off x="6551077" y="1443936"/>
            <a:ext cx="1872900" cy="45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0-30%</a:t>
            </a:r>
            <a:endParaRPr b="1" sz="2400">
              <a:solidFill>
                <a:schemeClr val="dk1"/>
              </a:solidFill>
              <a:latin typeface="Barlow Semi Condensed"/>
              <a:ea typeface="Barlow Semi Condensed"/>
              <a:cs typeface="Barlow Semi Condensed"/>
              <a:sym typeface="Barlow Semi Condensed"/>
            </a:endParaRPr>
          </a:p>
        </p:txBody>
      </p:sp>
      <p:sp>
        <p:nvSpPr>
          <p:cNvPr id="2195" name="Google Shape;2195;p53"/>
          <p:cNvSpPr txBox="1"/>
          <p:nvPr/>
        </p:nvSpPr>
        <p:spPr>
          <a:xfrm flipH="1">
            <a:off x="6551077" y="3598671"/>
            <a:ext cx="1872900" cy="45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76-100%</a:t>
            </a:r>
            <a:endParaRPr b="1" sz="2400">
              <a:solidFill>
                <a:schemeClr val="dk1"/>
              </a:solidFill>
              <a:latin typeface="Barlow Semi Condensed"/>
              <a:ea typeface="Barlow Semi Condensed"/>
              <a:cs typeface="Barlow Semi Condensed"/>
              <a:sym typeface="Barlow Semi Condensed"/>
            </a:endParaRPr>
          </a:p>
        </p:txBody>
      </p:sp>
      <p:sp>
        <p:nvSpPr>
          <p:cNvPr id="2196" name="Google Shape;2196;p53"/>
          <p:cNvSpPr txBox="1"/>
          <p:nvPr/>
        </p:nvSpPr>
        <p:spPr>
          <a:xfrm flipH="1">
            <a:off x="6551099" y="2521304"/>
            <a:ext cx="1872900" cy="45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31-75%</a:t>
            </a:r>
            <a:endParaRPr b="1" sz="2400">
              <a:solidFill>
                <a:schemeClr val="dk1"/>
              </a:solidFill>
              <a:latin typeface="Barlow Semi Condensed"/>
              <a:ea typeface="Barlow Semi Condensed"/>
              <a:cs typeface="Barlow Semi Condensed"/>
              <a:sym typeface="Barlow Semi Condensed"/>
            </a:endParaRPr>
          </a:p>
        </p:txBody>
      </p:sp>
      <p:sp>
        <p:nvSpPr>
          <p:cNvPr id="2197" name="Google Shape;2197;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Probability by country</a:t>
            </a:r>
            <a:endParaRPr/>
          </a:p>
        </p:txBody>
      </p:sp>
      <p:sp>
        <p:nvSpPr>
          <p:cNvPr id="2198" name="Google Shape;2198;p53"/>
          <p:cNvSpPr txBox="1"/>
          <p:nvPr/>
        </p:nvSpPr>
        <p:spPr>
          <a:xfrm flipH="1">
            <a:off x="6551087" y="1742601"/>
            <a:ext cx="18729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Titillium Web"/>
                <a:ea typeface="Titillium Web"/>
                <a:cs typeface="Titillium Web"/>
                <a:sym typeface="Titillium Web"/>
              </a:rPr>
              <a:t>Venus is the second planet from the Sun</a:t>
            </a:r>
            <a:endParaRPr>
              <a:solidFill>
                <a:schemeClr val="dk1"/>
              </a:solidFill>
              <a:latin typeface="Titillium Web"/>
              <a:ea typeface="Titillium Web"/>
              <a:cs typeface="Titillium Web"/>
              <a:sym typeface="Titillium Web"/>
            </a:endParaRPr>
          </a:p>
        </p:txBody>
      </p:sp>
      <p:sp>
        <p:nvSpPr>
          <p:cNvPr id="2199" name="Google Shape;2199;p53"/>
          <p:cNvSpPr txBox="1"/>
          <p:nvPr/>
        </p:nvSpPr>
        <p:spPr>
          <a:xfrm flipH="1">
            <a:off x="6551088" y="3897335"/>
            <a:ext cx="18729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Titillium Web"/>
                <a:ea typeface="Titillium Web"/>
                <a:cs typeface="Titillium Web"/>
                <a:sym typeface="Titillium Web"/>
              </a:rPr>
              <a:t>Despite being red, Mars is a cold place</a:t>
            </a:r>
            <a:endParaRPr>
              <a:solidFill>
                <a:schemeClr val="dk1"/>
              </a:solidFill>
              <a:latin typeface="Titillium Web"/>
              <a:ea typeface="Titillium Web"/>
              <a:cs typeface="Titillium Web"/>
              <a:sym typeface="Titillium Web"/>
            </a:endParaRPr>
          </a:p>
        </p:txBody>
      </p:sp>
      <p:sp>
        <p:nvSpPr>
          <p:cNvPr id="2200" name="Google Shape;2200;p53"/>
          <p:cNvSpPr txBox="1"/>
          <p:nvPr/>
        </p:nvSpPr>
        <p:spPr>
          <a:xfrm flipH="1">
            <a:off x="6551100" y="2819968"/>
            <a:ext cx="18729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Titillium Web"/>
                <a:ea typeface="Titillium Web"/>
                <a:cs typeface="Titillium Web"/>
                <a:sym typeface="Titillium Web"/>
              </a:rPr>
              <a:t>Mercury is the closest planet to the Sun</a:t>
            </a:r>
            <a:endParaRPr>
              <a:solidFill>
                <a:schemeClr val="dk1"/>
              </a:solidFill>
              <a:latin typeface="Titillium Web"/>
              <a:ea typeface="Titillium Web"/>
              <a:cs typeface="Titillium Web"/>
              <a:sym typeface="Titillium Web"/>
            </a:endParaRPr>
          </a:p>
        </p:txBody>
      </p:sp>
      <p:grpSp>
        <p:nvGrpSpPr>
          <p:cNvPr id="2201" name="Google Shape;2201;p53"/>
          <p:cNvGrpSpPr/>
          <p:nvPr/>
        </p:nvGrpSpPr>
        <p:grpSpPr>
          <a:xfrm>
            <a:off x="386983" y="1550013"/>
            <a:ext cx="5326567" cy="2837276"/>
            <a:chOff x="233350" y="949250"/>
            <a:chExt cx="7137300" cy="3802300"/>
          </a:xfrm>
        </p:grpSpPr>
        <p:sp>
          <p:nvSpPr>
            <p:cNvPr id="2202" name="Google Shape;2202;p5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3" name="Google Shape;2253;p53"/>
          <p:cNvSpPr/>
          <p:nvPr/>
        </p:nvSpPr>
        <p:spPr>
          <a:xfrm>
            <a:off x="6080609" y="1491238"/>
            <a:ext cx="355551" cy="35539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3"/>
          <p:cNvSpPr/>
          <p:nvPr/>
        </p:nvSpPr>
        <p:spPr>
          <a:xfrm>
            <a:off x="6080609" y="2568601"/>
            <a:ext cx="355551" cy="35539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3"/>
          <p:cNvSpPr/>
          <p:nvPr/>
        </p:nvSpPr>
        <p:spPr>
          <a:xfrm>
            <a:off x="6080609" y="3645963"/>
            <a:ext cx="355551" cy="35539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3"/>
          <p:cNvSpPr/>
          <p:nvPr/>
        </p:nvSpPr>
        <p:spPr>
          <a:xfrm flipH="1">
            <a:off x="4058789" y="2447768"/>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3"/>
          <p:cNvSpPr/>
          <p:nvPr/>
        </p:nvSpPr>
        <p:spPr>
          <a:xfrm flipH="1">
            <a:off x="4432086" y="1954119"/>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3"/>
          <p:cNvSpPr/>
          <p:nvPr/>
        </p:nvSpPr>
        <p:spPr>
          <a:xfrm flipH="1">
            <a:off x="5063189" y="3682672"/>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3"/>
          <p:cNvSpPr/>
          <p:nvPr/>
        </p:nvSpPr>
        <p:spPr>
          <a:xfrm flipH="1">
            <a:off x="3214377" y="2945159"/>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flipH="1">
            <a:off x="3252460" y="1954104"/>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3"/>
          <p:cNvSpPr/>
          <p:nvPr/>
        </p:nvSpPr>
        <p:spPr>
          <a:xfrm flipH="1">
            <a:off x="2632183" y="2532553"/>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3"/>
          <p:cNvSpPr/>
          <p:nvPr/>
        </p:nvSpPr>
        <p:spPr>
          <a:xfrm flipH="1">
            <a:off x="1472234" y="3110280"/>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3"/>
          <p:cNvSpPr/>
          <p:nvPr/>
        </p:nvSpPr>
        <p:spPr>
          <a:xfrm flipH="1">
            <a:off x="1014463" y="2065225"/>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3"/>
          <p:cNvSpPr/>
          <p:nvPr/>
        </p:nvSpPr>
        <p:spPr>
          <a:xfrm flipH="1">
            <a:off x="1663294" y="3613952"/>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3"/>
          <p:cNvSpPr/>
          <p:nvPr/>
        </p:nvSpPr>
        <p:spPr>
          <a:xfrm flipH="1">
            <a:off x="3040991" y="3435369"/>
            <a:ext cx="247383" cy="247308"/>
          </a:xfrm>
          <a:custGeom>
            <a:rect b="b" l="l" r="r" t="t"/>
            <a:pathLst>
              <a:path extrusionOk="0" h="2106" w="2107">
                <a:moveTo>
                  <a:pt x="1053" y="426"/>
                </a:moveTo>
                <a:cubicBezTo>
                  <a:pt x="1404" y="426"/>
                  <a:pt x="1680" y="702"/>
                  <a:pt x="1680" y="1053"/>
                </a:cubicBezTo>
                <a:cubicBezTo>
                  <a:pt x="1680" y="1404"/>
                  <a:pt x="1404" y="1704"/>
                  <a:pt x="1053" y="1704"/>
                </a:cubicBezTo>
                <a:cubicBezTo>
                  <a:pt x="703" y="1704"/>
                  <a:pt x="427" y="1404"/>
                  <a:pt x="427" y="1053"/>
                </a:cubicBezTo>
                <a:cubicBezTo>
                  <a:pt x="427" y="702"/>
                  <a:pt x="703" y="426"/>
                  <a:pt x="1053" y="426"/>
                </a:cubicBezTo>
                <a:close/>
                <a:moveTo>
                  <a:pt x="1053" y="0"/>
                </a:moveTo>
                <a:cubicBezTo>
                  <a:pt x="477" y="0"/>
                  <a:pt x="1" y="476"/>
                  <a:pt x="1" y="1053"/>
                </a:cubicBezTo>
                <a:cubicBezTo>
                  <a:pt x="1" y="1629"/>
                  <a:pt x="477" y="2105"/>
                  <a:pt x="1053" y="2105"/>
                </a:cubicBezTo>
                <a:cubicBezTo>
                  <a:pt x="1630" y="2105"/>
                  <a:pt x="2106" y="1629"/>
                  <a:pt x="2106" y="1053"/>
                </a:cubicBezTo>
                <a:cubicBezTo>
                  <a:pt x="2106" y="476"/>
                  <a:pt x="1630" y="0"/>
                  <a:pt x="10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9" name="Shape 2269"/>
        <p:cNvGrpSpPr/>
        <p:nvPr/>
      </p:nvGrpSpPr>
      <p:grpSpPr>
        <a:xfrm>
          <a:off x="0" y="0"/>
          <a:ext cx="0" cy="0"/>
          <a:chOff x="0" y="0"/>
          <a:chExt cx="0" cy="0"/>
        </a:xfrm>
      </p:grpSpPr>
      <p:sp>
        <p:nvSpPr>
          <p:cNvPr id="2270" name="Google Shape;2270;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Statistical process</a:t>
            </a:r>
            <a:endParaRPr/>
          </a:p>
        </p:txBody>
      </p:sp>
      <p:sp>
        <p:nvSpPr>
          <p:cNvPr id="2271" name="Google Shape;2271;p54"/>
          <p:cNvSpPr txBox="1"/>
          <p:nvPr/>
        </p:nvSpPr>
        <p:spPr>
          <a:xfrm flipH="1">
            <a:off x="754001" y="212095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Introduction</a:t>
            </a:r>
            <a:endParaRPr b="1" sz="2400">
              <a:solidFill>
                <a:schemeClr val="dk1"/>
              </a:solidFill>
              <a:latin typeface="Barlow Semi Condensed"/>
              <a:ea typeface="Barlow Semi Condensed"/>
              <a:cs typeface="Barlow Semi Condensed"/>
              <a:sym typeface="Barlow Semi Condensed"/>
            </a:endParaRPr>
          </a:p>
        </p:txBody>
      </p:sp>
      <p:sp>
        <p:nvSpPr>
          <p:cNvPr id="2272" name="Google Shape;2272;p54"/>
          <p:cNvSpPr txBox="1"/>
          <p:nvPr/>
        </p:nvSpPr>
        <p:spPr>
          <a:xfrm flipH="1">
            <a:off x="754001" y="1545746"/>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Titillium Web"/>
                <a:ea typeface="Titillium Web"/>
                <a:cs typeface="Titillium Web"/>
                <a:sym typeface="Titillium Web"/>
              </a:rPr>
              <a:t>Venus is the second planet from the Sun</a:t>
            </a:r>
            <a:endParaRPr>
              <a:solidFill>
                <a:schemeClr val="dk1"/>
              </a:solidFill>
              <a:latin typeface="Titillium Web"/>
              <a:ea typeface="Titillium Web"/>
              <a:cs typeface="Titillium Web"/>
              <a:sym typeface="Titillium Web"/>
            </a:endParaRPr>
          </a:p>
        </p:txBody>
      </p:sp>
      <p:sp>
        <p:nvSpPr>
          <p:cNvPr id="2273" name="Google Shape;2273;p54"/>
          <p:cNvSpPr txBox="1"/>
          <p:nvPr/>
        </p:nvSpPr>
        <p:spPr>
          <a:xfrm flipH="1">
            <a:off x="2546826" y="3294000"/>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Methodology</a:t>
            </a:r>
            <a:endParaRPr b="1" sz="2400">
              <a:solidFill>
                <a:schemeClr val="dk1"/>
              </a:solidFill>
              <a:latin typeface="Barlow Semi Condensed"/>
              <a:ea typeface="Barlow Semi Condensed"/>
              <a:cs typeface="Barlow Semi Condensed"/>
              <a:sym typeface="Barlow Semi Condensed"/>
            </a:endParaRPr>
          </a:p>
        </p:txBody>
      </p:sp>
      <p:sp>
        <p:nvSpPr>
          <p:cNvPr id="2274" name="Google Shape;2274;p54"/>
          <p:cNvSpPr txBox="1"/>
          <p:nvPr/>
        </p:nvSpPr>
        <p:spPr>
          <a:xfrm flipH="1">
            <a:off x="2546826" y="3660663"/>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Titillium Web"/>
                <a:ea typeface="Titillium Web"/>
                <a:cs typeface="Titillium Web"/>
                <a:sym typeface="Titillium Web"/>
              </a:rPr>
              <a:t>Mercury is the closest planet to the Sun</a:t>
            </a:r>
            <a:endParaRPr>
              <a:solidFill>
                <a:schemeClr val="dk1"/>
              </a:solidFill>
              <a:latin typeface="Titillium Web"/>
              <a:ea typeface="Titillium Web"/>
              <a:cs typeface="Titillium Web"/>
              <a:sym typeface="Titillium Web"/>
            </a:endParaRPr>
          </a:p>
        </p:txBody>
      </p:sp>
      <p:sp>
        <p:nvSpPr>
          <p:cNvPr id="2275" name="Google Shape;2275;p54"/>
          <p:cNvSpPr txBox="1"/>
          <p:nvPr/>
        </p:nvSpPr>
        <p:spPr>
          <a:xfrm flipH="1">
            <a:off x="4396226" y="212095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Analysis</a:t>
            </a:r>
            <a:endParaRPr b="1" sz="2400">
              <a:solidFill>
                <a:schemeClr val="dk1"/>
              </a:solidFill>
              <a:latin typeface="Barlow Semi Condensed"/>
              <a:ea typeface="Barlow Semi Condensed"/>
              <a:cs typeface="Barlow Semi Condensed"/>
              <a:sym typeface="Barlow Semi Condensed"/>
            </a:endParaRPr>
          </a:p>
        </p:txBody>
      </p:sp>
      <p:sp>
        <p:nvSpPr>
          <p:cNvPr id="2276" name="Google Shape;2276;p54"/>
          <p:cNvSpPr txBox="1"/>
          <p:nvPr/>
        </p:nvSpPr>
        <p:spPr>
          <a:xfrm flipH="1">
            <a:off x="4396226" y="1545746"/>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Titillium Web"/>
                <a:ea typeface="Titillium Web"/>
                <a:cs typeface="Titillium Web"/>
                <a:sym typeface="Titillium Web"/>
              </a:rPr>
              <a:t>Despite being red, Mars is a very cold place</a:t>
            </a:r>
            <a:endParaRPr>
              <a:solidFill>
                <a:schemeClr val="dk1"/>
              </a:solidFill>
              <a:latin typeface="Titillium Web"/>
              <a:ea typeface="Titillium Web"/>
              <a:cs typeface="Titillium Web"/>
              <a:sym typeface="Titillium Web"/>
            </a:endParaRPr>
          </a:p>
        </p:txBody>
      </p:sp>
      <p:sp>
        <p:nvSpPr>
          <p:cNvPr id="2277" name="Google Shape;2277;p54"/>
          <p:cNvSpPr txBox="1"/>
          <p:nvPr/>
        </p:nvSpPr>
        <p:spPr>
          <a:xfrm flipH="1">
            <a:off x="6246801" y="3294000"/>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Conclusion</a:t>
            </a:r>
            <a:endParaRPr b="1" sz="2400">
              <a:solidFill>
                <a:schemeClr val="dk1"/>
              </a:solidFill>
              <a:latin typeface="Barlow Semi Condensed"/>
              <a:ea typeface="Barlow Semi Condensed"/>
              <a:cs typeface="Barlow Semi Condensed"/>
              <a:sym typeface="Barlow Semi Condensed"/>
            </a:endParaRPr>
          </a:p>
        </p:txBody>
      </p:sp>
      <p:sp>
        <p:nvSpPr>
          <p:cNvPr id="2278" name="Google Shape;2278;p54"/>
          <p:cNvSpPr txBox="1"/>
          <p:nvPr/>
        </p:nvSpPr>
        <p:spPr>
          <a:xfrm flipH="1">
            <a:off x="6246801" y="3660663"/>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Titillium Web"/>
                <a:ea typeface="Titillium Web"/>
                <a:cs typeface="Titillium Web"/>
                <a:sym typeface="Titillium Web"/>
              </a:rPr>
              <a:t>Jupiter is the biggest planet of them all</a:t>
            </a:r>
            <a:endParaRPr>
              <a:solidFill>
                <a:schemeClr val="dk1"/>
              </a:solidFill>
              <a:latin typeface="Titillium Web"/>
              <a:ea typeface="Titillium Web"/>
              <a:cs typeface="Titillium Web"/>
              <a:sym typeface="Titillium Web"/>
            </a:endParaRPr>
          </a:p>
        </p:txBody>
      </p:sp>
      <p:sp>
        <p:nvSpPr>
          <p:cNvPr id="2279" name="Google Shape;2279;p54"/>
          <p:cNvSpPr/>
          <p:nvPr/>
        </p:nvSpPr>
        <p:spPr>
          <a:xfrm>
            <a:off x="1653251" y="2765375"/>
            <a:ext cx="344700" cy="344700"/>
          </a:xfrm>
          <a:prstGeom prst="donut">
            <a:avLst>
              <a:gd fmla="val 2129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280" name="Google Shape;2280;p54"/>
          <p:cNvSpPr/>
          <p:nvPr/>
        </p:nvSpPr>
        <p:spPr>
          <a:xfrm>
            <a:off x="3446076" y="2765375"/>
            <a:ext cx="344700" cy="344700"/>
          </a:xfrm>
          <a:prstGeom prst="donut">
            <a:avLst>
              <a:gd fmla="val 2129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281" name="Google Shape;2281;p54"/>
          <p:cNvSpPr/>
          <p:nvPr/>
        </p:nvSpPr>
        <p:spPr>
          <a:xfrm>
            <a:off x="5295476" y="2765375"/>
            <a:ext cx="344700" cy="344700"/>
          </a:xfrm>
          <a:prstGeom prst="donut">
            <a:avLst>
              <a:gd fmla="val 2129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282" name="Google Shape;2282;p54"/>
          <p:cNvSpPr/>
          <p:nvPr/>
        </p:nvSpPr>
        <p:spPr>
          <a:xfrm>
            <a:off x="7146051" y="2765375"/>
            <a:ext cx="344700" cy="344700"/>
          </a:xfrm>
          <a:prstGeom prst="donut">
            <a:avLst>
              <a:gd fmla="val 2129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cxnSp>
        <p:nvCxnSpPr>
          <p:cNvPr id="2283" name="Google Shape;2283;p54"/>
          <p:cNvCxnSpPr>
            <a:stCxn id="2279" idx="6"/>
            <a:endCxn id="2280" idx="2"/>
          </p:cNvCxnSpPr>
          <p:nvPr/>
        </p:nvCxnSpPr>
        <p:spPr>
          <a:xfrm>
            <a:off x="1997951" y="2937725"/>
            <a:ext cx="1448100" cy="600"/>
          </a:xfrm>
          <a:prstGeom prst="bentConnector3">
            <a:avLst>
              <a:gd fmla="val 50001" name="adj1"/>
            </a:avLst>
          </a:prstGeom>
          <a:noFill/>
          <a:ln cap="flat" cmpd="sng" w="38100">
            <a:solidFill>
              <a:schemeClr val="dk2"/>
            </a:solidFill>
            <a:prstDash val="solid"/>
            <a:round/>
            <a:headEnd len="med" w="med" type="none"/>
            <a:tailEnd len="med" w="med" type="none"/>
          </a:ln>
        </p:spPr>
      </p:cxnSp>
      <p:cxnSp>
        <p:nvCxnSpPr>
          <p:cNvPr id="2284" name="Google Shape;2284;p54"/>
          <p:cNvCxnSpPr>
            <a:stCxn id="2280" idx="6"/>
            <a:endCxn id="2281" idx="2"/>
          </p:cNvCxnSpPr>
          <p:nvPr/>
        </p:nvCxnSpPr>
        <p:spPr>
          <a:xfrm>
            <a:off x="3790776" y="2937725"/>
            <a:ext cx="1504800" cy="600"/>
          </a:xfrm>
          <a:prstGeom prst="bentConnector3">
            <a:avLst>
              <a:gd fmla="val 49997" name="adj1"/>
            </a:avLst>
          </a:prstGeom>
          <a:noFill/>
          <a:ln cap="flat" cmpd="sng" w="38100">
            <a:solidFill>
              <a:schemeClr val="dk2"/>
            </a:solidFill>
            <a:prstDash val="solid"/>
            <a:round/>
            <a:headEnd len="med" w="med" type="none"/>
            <a:tailEnd len="med" w="med" type="none"/>
          </a:ln>
        </p:spPr>
      </p:cxnSp>
      <p:cxnSp>
        <p:nvCxnSpPr>
          <p:cNvPr id="2285" name="Google Shape;2285;p54"/>
          <p:cNvCxnSpPr>
            <a:stCxn id="2281" idx="6"/>
            <a:endCxn id="2282" idx="2"/>
          </p:cNvCxnSpPr>
          <p:nvPr/>
        </p:nvCxnSpPr>
        <p:spPr>
          <a:xfrm>
            <a:off x="5640176" y="2937725"/>
            <a:ext cx="1506000" cy="600"/>
          </a:xfrm>
          <a:prstGeom prst="bentConnector3">
            <a:avLst>
              <a:gd fmla="val 49996" name="adj1"/>
            </a:avLst>
          </a:prstGeom>
          <a:noFill/>
          <a:ln cap="flat" cmpd="sng" w="38100">
            <a:solidFill>
              <a:schemeClr val="dk2"/>
            </a:solidFill>
            <a:prstDash val="solid"/>
            <a:round/>
            <a:headEnd len="med" w="med" type="none"/>
            <a:tailEnd len="med" w="med" type="none"/>
          </a:ln>
        </p:spPr>
      </p:cxnSp>
      <p:grpSp>
        <p:nvGrpSpPr>
          <p:cNvPr id="2286" name="Google Shape;2286;p54"/>
          <p:cNvGrpSpPr/>
          <p:nvPr/>
        </p:nvGrpSpPr>
        <p:grpSpPr>
          <a:xfrm>
            <a:off x="1589279" y="3374984"/>
            <a:ext cx="472644" cy="397889"/>
            <a:chOff x="6420960" y="1437175"/>
            <a:chExt cx="1229883" cy="1035360"/>
          </a:xfrm>
        </p:grpSpPr>
        <p:sp>
          <p:nvSpPr>
            <p:cNvPr id="2287" name="Google Shape;2287;p54"/>
            <p:cNvSpPr/>
            <p:nvPr/>
          </p:nvSpPr>
          <p:spPr>
            <a:xfrm>
              <a:off x="6420960" y="1437175"/>
              <a:ext cx="1229883" cy="1035360"/>
            </a:xfrm>
            <a:custGeom>
              <a:rect b="b" l="l" r="r" t="t"/>
              <a:pathLst>
                <a:path extrusionOk="0" h="10803" w="12833">
                  <a:moveTo>
                    <a:pt x="6417" y="0"/>
                  </a:moveTo>
                  <a:lnTo>
                    <a:pt x="1" y="10802"/>
                  </a:lnTo>
                  <a:lnTo>
                    <a:pt x="12833" y="10802"/>
                  </a:lnTo>
                  <a:lnTo>
                    <a:pt x="64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6420960" y="2102492"/>
              <a:ext cx="1229883" cy="370038"/>
            </a:xfrm>
            <a:custGeom>
              <a:rect b="b" l="l" r="r" t="t"/>
              <a:pathLst>
                <a:path extrusionOk="0" h="3861" w="12833">
                  <a:moveTo>
                    <a:pt x="2281" y="1"/>
                  </a:moveTo>
                  <a:lnTo>
                    <a:pt x="1" y="3860"/>
                  </a:lnTo>
                  <a:lnTo>
                    <a:pt x="12833" y="3860"/>
                  </a:lnTo>
                  <a:lnTo>
                    <a:pt x="105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54"/>
          <p:cNvGrpSpPr/>
          <p:nvPr/>
        </p:nvGrpSpPr>
        <p:grpSpPr>
          <a:xfrm>
            <a:off x="3458642" y="2180844"/>
            <a:ext cx="319568" cy="319600"/>
            <a:chOff x="4423546" y="1424811"/>
            <a:chExt cx="254150" cy="254175"/>
          </a:xfrm>
        </p:grpSpPr>
        <p:sp>
          <p:nvSpPr>
            <p:cNvPr id="2290" name="Google Shape;2290;p54"/>
            <p:cNvSpPr/>
            <p:nvPr/>
          </p:nvSpPr>
          <p:spPr>
            <a:xfrm>
              <a:off x="4423546" y="1424811"/>
              <a:ext cx="254150" cy="254175"/>
            </a:xfrm>
            <a:custGeom>
              <a:rect b="b" l="l" r="r" t="t"/>
              <a:pathLst>
                <a:path extrusionOk="0" h="1655" w="1655">
                  <a:moveTo>
                    <a:pt x="276" y="0"/>
                  </a:moveTo>
                  <a:lnTo>
                    <a:pt x="0" y="301"/>
                  </a:lnTo>
                  <a:lnTo>
                    <a:pt x="1379" y="1654"/>
                  </a:lnTo>
                  <a:lnTo>
                    <a:pt x="1654" y="1379"/>
                  </a:lnTo>
                  <a:lnTo>
                    <a:pt x="2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4423546" y="1424811"/>
              <a:ext cx="254150" cy="254175"/>
            </a:xfrm>
            <a:custGeom>
              <a:rect b="b" l="l" r="r" t="t"/>
              <a:pathLst>
                <a:path extrusionOk="0" h="1655" w="1655">
                  <a:moveTo>
                    <a:pt x="1354" y="0"/>
                  </a:moveTo>
                  <a:lnTo>
                    <a:pt x="0" y="1379"/>
                  </a:lnTo>
                  <a:lnTo>
                    <a:pt x="301" y="1654"/>
                  </a:lnTo>
                  <a:lnTo>
                    <a:pt x="1654" y="301"/>
                  </a:lnTo>
                  <a:lnTo>
                    <a:pt x="13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2" name="Google Shape;2292;p54"/>
          <p:cNvGrpSpPr/>
          <p:nvPr/>
        </p:nvGrpSpPr>
        <p:grpSpPr>
          <a:xfrm>
            <a:off x="5296066" y="3374999"/>
            <a:ext cx="344695" cy="419954"/>
            <a:chOff x="6853900" y="1392100"/>
            <a:chExt cx="262325" cy="319600"/>
          </a:xfrm>
        </p:grpSpPr>
        <p:sp>
          <p:nvSpPr>
            <p:cNvPr id="2293" name="Google Shape;2293;p54"/>
            <p:cNvSpPr/>
            <p:nvPr/>
          </p:nvSpPr>
          <p:spPr>
            <a:xfrm>
              <a:off x="6853900" y="1469900"/>
              <a:ext cx="114900" cy="241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294" name="Google Shape;2294;p54"/>
            <p:cNvSpPr/>
            <p:nvPr/>
          </p:nvSpPr>
          <p:spPr>
            <a:xfrm>
              <a:off x="7001325" y="1392100"/>
              <a:ext cx="114900" cy="319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grpSp>
        <p:nvGrpSpPr>
          <p:cNvPr id="2295" name="Google Shape;2295;p54"/>
          <p:cNvGrpSpPr/>
          <p:nvPr/>
        </p:nvGrpSpPr>
        <p:grpSpPr>
          <a:xfrm>
            <a:off x="6820425" y="2050646"/>
            <a:ext cx="995952" cy="449804"/>
            <a:chOff x="6329300" y="2955838"/>
            <a:chExt cx="1163088" cy="525288"/>
          </a:xfrm>
        </p:grpSpPr>
        <p:sp>
          <p:nvSpPr>
            <p:cNvPr id="2296" name="Google Shape;2296;p54"/>
            <p:cNvSpPr/>
            <p:nvPr/>
          </p:nvSpPr>
          <p:spPr>
            <a:xfrm rot="-2683604">
              <a:off x="6316817" y="3277325"/>
              <a:ext cx="400298" cy="32668"/>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297" name="Google Shape;2297;p54"/>
            <p:cNvSpPr/>
            <p:nvPr/>
          </p:nvSpPr>
          <p:spPr>
            <a:xfrm flipH="1" rot="2683604">
              <a:off x="6575880" y="3277325"/>
              <a:ext cx="400298" cy="32668"/>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298" name="Google Shape;2298;p54"/>
            <p:cNvSpPr/>
            <p:nvPr/>
          </p:nvSpPr>
          <p:spPr>
            <a:xfrm rot="-3427727">
              <a:off x="6783652" y="3186527"/>
              <a:ext cx="523996" cy="42774"/>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299" name="Google Shape;2299;p54"/>
            <p:cNvSpPr/>
            <p:nvPr/>
          </p:nvSpPr>
          <p:spPr>
            <a:xfrm flipH="1" rot="3427727">
              <a:off x="7042702" y="3186527"/>
              <a:ext cx="523996" cy="42774"/>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00" name="Google Shape;2300;p54"/>
            <p:cNvSpPr/>
            <p:nvPr/>
          </p:nvSpPr>
          <p:spPr>
            <a:xfrm>
              <a:off x="6329300" y="3376575"/>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01" name="Google Shape;2301;p54"/>
            <p:cNvSpPr/>
            <p:nvPr/>
          </p:nvSpPr>
          <p:spPr>
            <a:xfrm>
              <a:off x="6591600" y="3131000"/>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02" name="Google Shape;2302;p54"/>
            <p:cNvSpPr/>
            <p:nvPr/>
          </p:nvSpPr>
          <p:spPr>
            <a:xfrm>
              <a:off x="6861638" y="3376575"/>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03" name="Google Shape;2303;p54"/>
            <p:cNvSpPr/>
            <p:nvPr/>
          </p:nvSpPr>
          <p:spPr>
            <a:xfrm>
              <a:off x="7124413" y="2955838"/>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04" name="Google Shape;2304;p54"/>
            <p:cNvSpPr/>
            <p:nvPr/>
          </p:nvSpPr>
          <p:spPr>
            <a:xfrm>
              <a:off x="7393988" y="3382725"/>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8" name="Shape 2308"/>
        <p:cNvGrpSpPr/>
        <p:nvPr/>
      </p:nvGrpSpPr>
      <p:grpSpPr>
        <a:xfrm>
          <a:off x="0" y="0"/>
          <a:ext cx="0" cy="0"/>
          <a:chOff x="0" y="0"/>
          <a:chExt cx="0" cy="0"/>
        </a:xfrm>
      </p:grpSpPr>
      <p:sp>
        <p:nvSpPr>
          <p:cNvPr id="2309" name="Google Shape;2309;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nfographics are useful</a:t>
            </a:r>
            <a:endParaRPr/>
          </a:p>
        </p:txBody>
      </p:sp>
      <p:grpSp>
        <p:nvGrpSpPr>
          <p:cNvPr id="2310" name="Google Shape;2310;p55"/>
          <p:cNvGrpSpPr/>
          <p:nvPr/>
        </p:nvGrpSpPr>
        <p:grpSpPr>
          <a:xfrm>
            <a:off x="3249359" y="1523962"/>
            <a:ext cx="2645290" cy="2752122"/>
            <a:chOff x="5478353" y="859675"/>
            <a:chExt cx="3042662" cy="3165542"/>
          </a:xfrm>
        </p:grpSpPr>
        <p:sp>
          <p:nvSpPr>
            <p:cNvPr id="2311" name="Google Shape;2311;p55"/>
            <p:cNvSpPr/>
            <p:nvPr/>
          </p:nvSpPr>
          <p:spPr>
            <a:xfrm>
              <a:off x="5478353" y="2905396"/>
              <a:ext cx="2070476" cy="1119822"/>
            </a:xfrm>
            <a:custGeom>
              <a:rect b="b" l="l" r="r" t="t"/>
              <a:pathLst>
                <a:path extrusionOk="0" h="11346" w="20978">
                  <a:moveTo>
                    <a:pt x="3108" y="1"/>
                  </a:moveTo>
                  <a:lnTo>
                    <a:pt x="0" y="903"/>
                  </a:lnTo>
                  <a:cubicBezTo>
                    <a:pt x="1821" y="7235"/>
                    <a:pt x="7589" y="11346"/>
                    <a:pt x="13861" y="11346"/>
                  </a:cubicBezTo>
                  <a:cubicBezTo>
                    <a:pt x="15185" y="11346"/>
                    <a:pt x="16533" y="11162"/>
                    <a:pt x="17870" y="10778"/>
                  </a:cubicBezTo>
                  <a:cubicBezTo>
                    <a:pt x="18973" y="10477"/>
                    <a:pt x="20026" y="10026"/>
                    <a:pt x="20978" y="9474"/>
                  </a:cubicBezTo>
                  <a:lnTo>
                    <a:pt x="19399" y="6667"/>
                  </a:lnTo>
                  <a:cubicBezTo>
                    <a:pt x="18647" y="7093"/>
                    <a:pt x="17845" y="7419"/>
                    <a:pt x="16968" y="7670"/>
                  </a:cubicBezTo>
                  <a:cubicBezTo>
                    <a:pt x="15927" y="7973"/>
                    <a:pt x="14877" y="8117"/>
                    <a:pt x="13844" y="8117"/>
                  </a:cubicBezTo>
                  <a:cubicBezTo>
                    <a:pt x="8987" y="8117"/>
                    <a:pt x="4514" y="4920"/>
                    <a:pt x="3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686114" y="1163962"/>
              <a:ext cx="1100872" cy="1100872"/>
            </a:xfrm>
            <a:custGeom>
              <a:rect b="b" l="l" r="r" t="t"/>
              <a:pathLst>
                <a:path extrusionOk="0" h="11154" w="11154">
                  <a:moveTo>
                    <a:pt x="11154" y="0"/>
                  </a:moveTo>
                  <a:cubicBezTo>
                    <a:pt x="4988" y="0"/>
                    <a:pt x="1" y="4988"/>
                    <a:pt x="1" y="11153"/>
                  </a:cubicBezTo>
                  <a:lnTo>
                    <a:pt x="11154" y="11153"/>
                  </a:lnTo>
                  <a:lnTo>
                    <a:pt x="111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5767738" y="1260390"/>
              <a:ext cx="2308041" cy="2310508"/>
            </a:xfrm>
            <a:custGeom>
              <a:rect b="b" l="l" r="r" t="t"/>
              <a:pathLst>
                <a:path extrusionOk="0" h="23410" w="23385">
                  <a:moveTo>
                    <a:pt x="11680" y="1"/>
                  </a:moveTo>
                  <a:lnTo>
                    <a:pt x="11680" y="11705"/>
                  </a:lnTo>
                  <a:lnTo>
                    <a:pt x="1" y="11705"/>
                  </a:lnTo>
                  <a:cubicBezTo>
                    <a:pt x="1" y="18171"/>
                    <a:pt x="5239" y="23409"/>
                    <a:pt x="11680" y="23409"/>
                  </a:cubicBezTo>
                  <a:cubicBezTo>
                    <a:pt x="18146" y="23409"/>
                    <a:pt x="23384" y="18171"/>
                    <a:pt x="23384" y="11705"/>
                  </a:cubicBezTo>
                  <a:cubicBezTo>
                    <a:pt x="23384" y="5239"/>
                    <a:pt x="18146" y="1"/>
                    <a:pt x="11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6895764" y="2413187"/>
              <a:ext cx="1625252" cy="1115677"/>
            </a:xfrm>
            <a:custGeom>
              <a:rect b="b" l="l" r="r" t="t"/>
              <a:pathLst>
                <a:path extrusionOk="0" h="11304" w="16467">
                  <a:moveTo>
                    <a:pt x="1529" y="827"/>
                  </a:moveTo>
                  <a:lnTo>
                    <a:pt x="15965" y="4612"/>
                  </a:lnTo>
                  <a:cubicBezTo>
                    <a:pt x="15339" y="6742"/>
                    <a:pt x="14286" y="8672"/>
                    <a:pt x="12883" y="10401"/>
                  </a:cubicBezTo>
                  <a:cubicBezTo>
                    <a:pt x="12782" y="10526"/>
                    <a:pt x="12682" y="10627"/>
                    <a:pt x="12582" y="10727"/>
                  </a:cubicBezTo>
                  <a:lnTo>
                    <a:pt x="1529" y="827"/>
                  </a:lnTo>
                  <a:close/>
                  <a:moveTo>
                    <a:pt x="0" y="0"/>
                  </a:moveTo>
                  <a:lnTo>
                    <a:pt x="12632" y="11303"/>
                  </a:lnTo>
                  <a:lnTo>
                    <a:pt x="12757" y="11153"/>
                  </a:lnTo>
                  <a:cubicBezTo>
                    <a:pt x="12908" y="11003"/>
                    <a:pt x="13058" y="10827"/>
                    <a:pt x="13183" y="10677"/>
                  </a:cubicBezTo>
                  <a:cubicBezTo>
                    <a:pt x="14687" y="8847"/>
                    <a:pt x="15790" y="6767"/>
                    <a:pt x="16417" y="4511"/>
                  </a:cubicBezTo>
                  <a:lnTo>
                    <a:pt x="16467" y="431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6920537" y="859675"/>
              <a:ext cx="1212104" cy="818893"/>
            </a:xfrm>
            <a:custGeom>
              <a:rect b="b" l="l" r="r" t="t"/>
              <a:pathLst>
                <a:path extrusionOk="0" h="8297" w="12281">
                  <a:moveTo>
                    <a:pt x="0" y="1"/>
                  </a:moveTo>
                  <a:lnTo>
                    <a:pt x="0" y="2557"/>
                  </a:lnTo>
                  <a:cubicBezTo>
                    <a:pt x="91" y="2555"/>
                    <a:pt x="182" y="2554"/>
                    <a:pt x="272" y="2554"/>
                  </a:cubicBezTo>
                  <a:cubicBezTo>
                    <a:pt x="4545" y="2554"/>
                    <a:pt x="8289" y="4860"/>
                    <a:pt x="10351" y="8296"/>
                  </a:cubicBezTo>
                  <a:lnTo>
                    <a:pt x="12281" y="6492"/>
                  </a:lnTo>
                  <a:cubicBezTo>
                    <a:pt x="9749" y="2532"/>
                    <a:pt x="4988" y="7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6" name="Google Shape;2316;p55"/>
          <p:cNvSpPr txBox="1"/>
          <p:nvPr/>
        </p:nvSpPr>
        <p:spPr>
          <a:xfrm>
            <a:off x="713227" y="1808638"/>
            <a:ext cx="1986000" cy="63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Titillium Web"/>
                <a:ea typeface="Titillium Web"/>
                <a:cs typeface="Titillium Web"/>
                <a:sym typeface="Titillium Web"/>
              </a:rPr>
              <a:t>Mars is actually a very cold place</a:t>
            </a:r>
            <a:endParaRPr>
              <a:solidFill>
                <a:schemeClr val="dk1"/>
              </a:solidFill>
              <a:latin typeface="Titillium Web"/>
              <a:ea typeface="Titillium Web"/>
              <a:cs typeface="Titillium Web"/>
              <a:sym typeface="Titillium Web"/>
            </a:endParaRPr>
          </a:p>
        </p:txBody>
      </p:sp>
      <p:sp>
        <p:nvSpPr>
          <p:cNvPr id="2317" name="Google Shape;2317;p55"/>
          <p:cNvSpPr txBox="1"/>
          <p:nvPr/>
        </p:nvSpPr>
        <p:spPr>
          <a:xfrm>
            <a:off x="713227" y="3529688"/>
            <a:ext cx="1986000" cy="6354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Titillium Web"/>
                <a:ea typeface="Titillium Web"/>
                <a:cs typeface="Titillium Web"/>
                <a:sym typeface="Titillium Web"/>
              </a:rPr>
              <a:t>Mercury is the closest planet to the Sun</a:t>
            </a:r>
            <a:endParaRPr>
              <a:solidFill>
                <a:schemeClr val="dk1"/>
              </a:solidFill>
              <a:latin typeface="Titillium Web"/>
              <a:ea typeface="Titillium Web"/>
              <a:cs typeface="Titillium Web"/>
              <a:sym typeface="Titillium Web"/>
            </a:endParaRPr>
          </a:p>
        </p:txBody>
      </p:sp>
      <p:sp>
        <p:nvSpPr>
          <p:cNvPr id="2318" name="Google Shape;2318;p55"/>
          <p:cNvSpPr txBox="1"/>
          <p:nvPr/>
        </p:nvSpPr>
        <p:spPr>
          <a:xfrm>
            <a:off x="714125" y="1533821"/>
            <a:ext cx="1984200" cy="4821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Population</a:t>
            </a:r>
            <a:endParaRPr b="1" sz="2400">
              <a:solidFill>
                <a:schemeClr val="dk1"/>
              </a:solidFill>
              <a:latin typeface="Barlow Semi Condensed"/>
              <a:ea typeface="Barlow Semi Condensed"/>
              <a:cs typeface="Barlow Semi Condensed"/>
              <a:sym typeface="Barlow Semi Condensed"/>
            </a:endParaRPr>
          </a:p>
        </p:txBody>
      </p:sp>
      <p:sp>
        <p:nvSpPr>
          <p:cNvPr id="2319" name="Google Shape;2319;p55"/>
          <p:cNvSpPr txBox="1"/>
          <p:nvPr/>
        </p:nvSpPr>
        <p:spPr>
          <a:xfrm>
            <a:off x="714125" y="3254729"/>
            <a:ext cx="1984200" cy="4821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Mean</a:t>
            </a:r>
            <a:endParaRPr b="1" sz="2400">
              <a:solidFill>
                <a:schemeClr val="dk1"/>
              </a:solidFill>
              <a:latin typeface="Barlow Semi Condensed"/>
              <a:ea typeface="Barlow Semi Condensed"/>
              <a:cs typeface="Barlow Semi Condensed"/>
              <a:sym typeface="Barlow Semi Condensed"/>
            </a:endParaRPr>
          </a:p>
        </p:txBody>
      </p:sp>
      <p:sp>
        <p:nvSpPr>
          <p:cNvPr id="2320" name="Google Shape;2320;p55"/>
          <p:cNvSpPr txBox="1"/>
          <p:nvPr/>
        </p:nvSpPr>
        <p:spPr>
          <a:xfrm>
            <a:off x="6444773" y="1808651"/>
            <a:ext cx="1986000" cy="63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Titillium Web"/>
                <a:ea typeface="Titillium Web"/>
                <a:cs typeface="Titillium Web"/>
                <a:sym typeface="Titillium Web"/>
              </a:rPr>
              <a:t>Neptune is the farthest planet from the Sun</a:t>
            </a:r>
            <a:endParaRPr>
              <a:solidFill>
                <a:schemeClr val="dk1"/>
              </a:solidFill>
              <a:latin typeface="Titillium Web"/>
              <a:ea typeface="Titillium Web"/>
              <a:cs typeface="Titillium Web"/>
              <a:sym typeface="Titillium Web"/>
            </a:endParaRPr>
          </a:p>
        </p:txBody>
      </p:sp>
      <p:sp>
        <p:nvSpPr>
          <p:cNvPr id="2321" name="Google Shape;2321;p55"/>
          <p:cNvSpPr txBox="1"/>
          <p:nvPr/>
        </p:nvSpPr>
        <p:spPr>
          <a:xfrm>
            <a:off x="6444773" y="3529701"/>
            <a:ext cx="1986000" cy="63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Titillium Web"/>
                <a:ea typeface="Titillium Web"/>
                <a:cs typeface="Titillium Web"/>
                <a:sym typeface="Titillium Web"/>
              </a:rPr>
              <a:t>Jupiter is the biggest planet of them all</a:t>
            </a:r>
            <a:endParaRPr>
              <a:solidFill>
                <a:schemeClr val="dk1"/>
              </a:solidFill>
              <a:latin typeface="Titillium Web"/>
              <a:ea typeface="Titillium Web"/>
              <a:cs typeface="Titillium Web"/>
              <a:sym typeface="Titillium Web"/>
            </a:endParaRPr>
          </a:p>
        </p:txBody>
      </p:sp>
      <p:sp>
        <p:nvSpPr>
          <p:cNvPr id="2322" name="Google Shape;2322;p55"/>
          <p:cNvSpPr txBox="1"/>
          <p:nvPr/>
        </p:nvSpPr>
        <p:spPr>
          <a:xfrm>
            <a:off x="6445675" y="1533837"/>
            <a:ext cx="1984200" cy="4821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Variable</a:t>
            </a:r>
            <a:endParaRPr b="1" sz="2400">
              <a:solidFill>
                <a:schemeClr val="dk1"/>
              </a:solidFill>
              <a:latin typeface="Barlow Semi Condensed"/>
              <a:ea typeface="Barlow Semi Condensed"/>
              <a:cs typeface="Barlow Semi Condensed"/>
              <a:sym typeface="Barlow Semi Condensed"/>
            </a:endParaRPr>
          </a:p>
        </p:txBody>
      </p:sp>
      <p:sp>
        <p:nvSpPr>
          <p:cNvPr id="2323" name="Google Shape;2323;p55"/>
          <p:cNvSpPr txBox="1"/>
          <p:nvPr/>
        </p:nvSpPr>
        <p:spPr>
          <a:xfrm>
            <a:off x="6445675" y="3254746"/>
            <a:ext cx="1984200" cy="4821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Barlow Semi Condensed"/>
                <a:ea typeface="Barlow Semi Condensed"/>
                <a:cs typeface="Barlow Semi Condensed"/>
                <a:sym typeface="Barlow Semi Condensed"/>
              </a:rPr>
              <a:t>Deviation</a:t>
            </a:r>
            <a:endParaRPr b="1" sz="2400">
              <a:solidFill>
                <a:schemeClr val="dk1"/>
              </a:solidFill>
              <a:latin typeface="Barlow Semi Condensed"/>
              <a:ea typeface="Barlow Semi Condensed"/>
              <a:cs typeface="Barlow Semi Condensed"/>
              <a:sym typeface="Barlow Semi Condensed"/>
            </a:endParaRPr>
          </a:p>
        </p:txBody>
      </p:sp>
      <p:cxnSp>
        <p:nvCxnSpPr>
          <p:cNvPr id="2324" name="Google Shape;2324;p55"/>
          <p:cNvCxnSpPr>
            <a:stCxn id="2318" idx="3"/>
          </p:cNvCxnSpPr>
          <p:nvPr/>
        </p:nvCxnSpPr>
        <p:spPr>
          <a:xfrm>
            <a:off x="2698325" y="1774871"/>
            <a:ext cx="993300" cy="5655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2325" name="Google Shape;2325;p55"/>
          <p:cNvCxnSpPr>
            <a:stCxn id="2319" idx="3"/>
          </p:cNvCxnSpPr>
          <p:nvPr/>
        </p:nvCxnSpPr>
        <p:spPr>
          <a:xfrm flipH="1" rot="10800000">
            <a:off x="2698325" y="2950679"/>
            <a:ext cx="820500" cy="5451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2326" name="Google Shape;2326;p55"/>
          <p:cNvCxnSpPr>
            <a:stCxn id="2322" idx="1"/>
          </p:cNvCxnSpPr>
          <p:nvPr/>
        </p:nvCxnSpPr>
        <p:spPr>
          <a:xfrm flipH="1">
            <a:off x="5464975" y="1774887"/>
            <a:ext cx="980700" cy="2364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2327" name="Google Shape;2327;p55"/>
          <p:cNvCxnSpPr>
            <a:stCxn id="2323" idx="1"/>
          </p:cNvCxnSpPr>
          <p:nvPr/>
        </p:nvCxnSpPr>
        <p:spPr>
          <a:xfrm rot="10800000">
            <a:off x="5873275" y="3270796"/>
            <a:ext cx="572400" cy="225000"/>
          </a:xfrm>
          <a:prstGeom prst="bentConnector3">
            <a:avLst>
              <a:gd fmla="val 50000" name="adj1"/>
            </a:avLst>
          </a:prstGeom>
          <a:noFill/>
          <a:ln cap="flat" cmpd="sng" w="19050">
            <a:solidFill>
              <a:schemeClr val="dk2"/>
            </a:solidFill>
            <a:prstDash val="solid"/>
            <a:round/>
            <a:headEnd len="med" w="med" type="none"/>
            <a:tailEnd len="med" w="med" type="oval"/>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1" name="Shape 2331"/>
        <p:cNvGrpSpPr/>
        <p:nvPr/>
      </p:nvGrpSpPr>
      <p:grpSpPr>
        <a:xfrm>
          <a:off x="0" y="0"/>
          <a:ext cx="0" cy="0"/>
          <a:chOff x="0" y="0"/>
          <a:chExt cx="0" cy="0"/>
        </a:xfrm>
      </p:grpSpPr>
      <p:sp>
        <p:nvSpPr>
          <p:cNvPr id="2332" name="Google Shape;2332;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Most used charts according to the data</a:t>
            </a:r>
            <a:endParaRPr/>
          </a:p>
        </p:txBody>
      </p:sp>
      <p:graphicFrame>
        <p:nvGraphicFramePr>
          <p:cNvPr id="2333" name="Google Shape;2333;p56"/>
          <p:cNvGraphicFramePr/>
          <p:nvPr/>
        </p:nvGraphicFramePr>
        <p:xfrm>
          <a:off x="720013" y="1733960"/>
          <a:ext cx="3000000" cy="3000000"/>
        </p:xfrm>
        <a:graphic>
          <a:graphicData uri="http://schemas.openxmlformats.org/drawingml/2006/table">
            <a:tbl>
              <a:tblPr>
                <a:noFill/>
                <a:tableStyleId>{26153DDC-0A75-46E3-BDA8-33871C349FE8}</a:tableStyleId>
              </a:tblPr>
              <a:tblGrid>
                <a:gridCol w="1517125"/>
                <a:gridCol w="1546700"/>
                <a:gridCol w="1546700"/>
                <a:gridCol w="1546700"/>
                <a:gridCol w="1546700"/>
              </a:tblGrid>
              <a:tr h="578925">
                <a:tc>
                  <a:txBody>
                    <a:bodyPr/>
                    <a:lstStyle/>
                    <a:p>
                      <a:pPr indent="0" lvl="0" marL="0" rtl="0" algn="l">
                        <a:spcBef>
                          <a:spcPts val="0"/>
                        </a:spcBef>
                        <a:spcAft>
                          <a:spcPts val="0"/>
                        </a:spcAft>
                        <a:buNone/>
                      </a:pPr>
                      <a:r>
                        <a:t/>
                      </a:r>
                      <a:endParaRPr sz="1800">
                        <a:solidFill>
                          <a:srgbClr val="4E48AB"/>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800">
                          <a:solidFill>
                            <a:schemeClr val="dk1"/>
                          </a:solidFill>
                          <a:latin typeface="Barlow Semi Condensed"/>
                          <a:ea typeface="Barlow Semi Condensed"/>
                          <a:cs typeface="Barlow Semi Condensed"/>
                          <a:sym typeface="Barlow Semi Condensed"/>
                        </a:rPr>
                        <a:t>Data A</a:t>
                      </a:r>
                      <a:endParaRPr b="1" sz="1800">
                        <a:solidFill>
                          <a:schemeClr val="dk1"/>
                        </a:solidFill>
                        <a:latin typeface="Barlow Semi Condensed"/>
                        <a:ea typeface="Barlow Semi Condensed"/>
                        <a:cs typeface="Barlow Semi Condensed"/>
                        <a:sym typeface="Barlow Semi Condensed"/>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800">
                          <a:solidFill>
                            <a:schemeClr val="dk1"/>
                          </a:solidFill>
                          <a:latin typeface="Barlow Semi Condensed"/>
                          <a:ea typeface="Barlow Semi Condensed"/>
                          <a:cs typeface="Barlow Semi Condensed"/>
                          <a:sym typeface="Barlow Semi Condensed"/>
                        </a:rPr>
                        <a:t>Data B</a:t>
                      </a:r>
                      <a:endParaRPr b="1" sz="1800">
                        <a:solidFill>
                          <a:schemeClr val="dk1"/>
                        </a:solidFill>
                        <a:latin typeface="Barlow Semi Condensed"/>
                        <a:ea typeface="Barlow Semi Condensed"/>
                        <a:cs typeface="Barlow Semi Condensed"/>
                        <a:sym typeface="Barlow Semi Condensed"/>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Barlow Semi Condensed"/>
                          <a:ea typeface="Barlow Semi Condensed"/>
                          <a:cs typeface="Barlow Semi Condensed"/>
                          <a:sym typeface="Barlow Semi Condensed"/>
                        </a:rPr>
                        <a:t>Data C</a:t>
                      </a:r>
                      <a:endParaRPr b="1" sz="1800">
                        <a:solidFill>
                          <a:schemeClr val="dk1"/>
                        </a:solidFill>
                        <a:latin typeface="Barlow Semi Condensed"/>
                        <a:ea typeface="Barlow Semi Condensed"/>
                        <a:cs typeface="Barlow Semi Condensed"/>
                        <a:sym typeface="Barlow Semi Condensed"/>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Barlow Semi Condensed"/>
                          <a:ea typeface="Barlow Semi Condensed"/>
                          <a:cs typeface="Barlow Semi Condensed"/>
                          <a:sym typeface="Barlow Semi Condensed"/>
                        </a:rPr>
                        <a:t>Data D</a:t>
                      </a:r>
                      <a:endParaRPr b="1" sz="1800">
                        <a:solidFill>
                          <a:schemeClr val="dk1"/>
                        </a:solidFill>
                        <a:latin typeface="Barlow Semi Condensed"/>
                        <a:ea typeface="Barlow Semi Condensed"/>
                        <a:cs typeface="Barlow Semi Condensed"/>
                        <a:sym typeface="Barlow Semi Condensed"/>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r>
              <a:tr h="601600">
                <a:tc>
                  <a:txBody>
                    <a:bodyPr/>
                    <a:lstStyle/>
                    <a:p>
                      <a:pPr indent="0" lvl="0" marL="0" rtl="0" algn="l">
                        <a:spcBef>
                          <a:spcPts val="0"/>
                        </a:spcBef>
                        <a:spcAft>
                          <a:spcPts val="0"/>
                        </a:spcAft>
                        <a:buNone/>
                      </a:pPr>
                      <a:r>
                        <a:rPr b="1" lang="en" sz="1800">
                          <a:solidFill>
                            <a:schemeClr val="dk1"/>
                          </a:solidFill>
                          <a:latin typeface="Barlow Semi Condensed"/>
                          <a:ea typeface="Barlow Semi Condensed"/>
                          <a:cs typeface="Barlow Semi Condensed"/>
                          <a:sym typeface="Barlow Semi Condensed"/>
                        </a:rPr>
                        <a:t>Line chart</a:t>
                      </a:r>
                      <a:endParaRPr b="1" sz="1800">
                        <a:solidFill>
                          <a:schemeClr val="dk1"/>
                        </a:solidFill>
                        <a:latin typeface="Barlow Semi Condensed"/>
                        <a:ea typeface="Barlow Semi Condensed"/>
                        <a:cs typeface="Barlow Semi Condensed"/>
                        <a:sym typeface="Barlow Semi Condensed"/>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20%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40%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10%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60%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601600">
                <a:tc>
                  <a:txBody>
                    <a:bodyPr/>
                    <a:lstStyle/>
                    <a:p>
                      <a:pPr indent="0" lvl="0" marL="0" rtl="0" algn="l">
                        <a:spcBef>
                          <a:spcPts val="0"/>
                        </a:spcBef>
                        <a:spcAft>
                          <a:spcPts val="0"/>
                        </a:spcAft>
                        <a:buNone/>
                      </a:pPr>
                      <a:r>
                        <a:rPr b="1" lang="en" sz="1800">
                          <a:solidFill>
                            <a:schemeClr val="dk1"/>
                          </a:solidFill>
                          <a:latin typeface="Barlow Semi Condensed"/>
                          <a:ea typeface="Barlow Semi Condensed"/>
                          <a:cs typeface="Barlow Semi Condensed"/>
                          <a:sym typeface="Barlow Semi Condensed"/>
                        </a:rPr>
                        <a:t>Column chart</a:t>
                      </a:r>
                      <a:endParaRPr b="1" sz="1800">
                        <a:solidFill>
                          <a:schemeClr val="dk1"/>
                        </a:solidFill>
                        <a:latin typeface="Barlow Semi Condensed"/>
                        <a:ea typeface="Barlow Semi Condensed"/>
                        <a:cs typeface="Barlow Semi Condensed"/>
                        <a:sym typeface="Barlow Semi Condensed"/>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30%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40%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70%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10%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601600">
                <a:tc>
                  <a:txBody>
                    <a:bodyPr/>
                    <a:lstStyle/>
                    <a:p>
                      <a:pPr indent="0" lvl="0" marL="0" rtl="0" algn="l">
                        <a:spcBef>
                          <a:spcPts val="0"/>
                        </a:spcBef>
                        <a:spcAft>
                          <a:spcPts val="0"/>
                        </a:spcAft>
                        <a:buNone/>
                      </a:pPr>
                      <a:r>
                        <a:rPr b="1" lang="en" sz="1800">
                          <a:solidFill>
                            <a:schemeClr val="dk1"/>
                          </a:solidFill>
                          <a:latin typeface="Barlow Semi Condensed"/>
                          <a:ea typeface="Barlow Semi Condensed"/>
                          <a:cs typeface="Barlow Semi Condensed"/>
                          <a:sym typeface="Barlow Semi Condensed"/>
                        </a:rPr>
                        <a:t>Pie chart</a:t>
                      </a:r>
                      <a:endParaRPr b="1" sz="1800">
                        <a:solidFill>
                          <a:schemeClr val="dk1"/>
                        </a:solidFill>
                        <a:latin typeface="Barlow Semi Condensed"/>
                        <a:ea typeface="Barlow Semi Condensed"/>
                        <a:cs typeface="Barlow Semi Condensed"/>
                        <a:sym typeface="Barlow Semi Condensed"/>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50%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20%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20%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30%</a:t>
                      </a:r>
                      <a:endParaRPr>
                        <a:solidFill>
                          <a:schemeClr val="dk1"/>
                        </a:solidFill>
                        <a:latin typeface="Titillium Web"/>
                        <a:ea typeface="Titillium Web"/>
                        <a:cs typeface="Titillium Web"/>
                        <a:sym typeface="Titillium Web"/>
                      </a:endParaRPr>
                    </a:p>
                  </a:txBody>
                  <a:tcPr marT="68575" marB="68575"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7" name="Shape 2337"/>
        <p:cNvGrpSpPr/>
        <p:nvPr/>
      </p:nvGrpSpPr>
      <p:grpSpPr>
        <a:xfrm>
          <a:off x="0" y="0"/>
          <a:ext cx="0" cy="0"/>
          <a:chOff x="0" y="0"/>
          <a:chExt cx="0" cy="0"/>
        </a:xfrm>
      </p:grpSpPr>
      <p:sp>
        <p:nvSpPr>
          <p:cNvPr id="2338" name="Google Shape;2338;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of a column chart</a:t>
            </a:r>
            <a:endParaRPr/>
          </a:p>
        </p:txBody>
      </p:sp>
      <p:sp>
        <p:nvSpPr>
          <p:cNvPr id="2339" name="Google Shape;2339;p57"/>
          <p:cNvSpPr txBox="1"/>
          <p:nvPr/>
        </p:nvSpPr>
        <p:spPr>
          <a:xfrm>
            <a:off x="981900" y="439082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Lato"/>
                <a:ea typeface="Lato"/>
                <a:cs typeface="Lato"/>
                <a:sym typeface="Lato"/>
              </a:rPr>
              <a:t>Follow the link in the graph to modify its data and then paste the new one here. </a:t>
            </a:r>
            <a:r>
              <a:rPr b="1" lang="en" sz="1000" u="sng">
                <a:solidFill>
                  <a:schemeClr val="dk1"/>
                </a:solidFill>
                <a:latin typeface="Lato"/>
                <a:ea typeface="Lato"/>
                <a:cs typeface="Lato"/>
                <a:sym typeface="Lato"/>
                <a:hlinkClick r:id="rId3">
                  <a:extLst>
                    <a:ext uri="{A12FA001-AC4F-418D-AE19-62706E023703}">
                      <ahyp:hlinkClr val="tx"/>
                    </a:ext>
                  </a:extLst>
                </a:hlinkClick>
              </a:rPr>
              <a:t>For more info, click here</a:t>
            </a:r>
            <a:endParaRPr b="1" sz="1000" u="sng">
              <a:solidFill>
                <a:schemeClr val="dk1"/>
              </a:solidFill>
              <a:latin typeface="Lato"/>
              <a:ea typeface="Lato"/>
              <a:cs typeface="Lato"/>
              <a:sym typeface="Lato"/>
            </a:endParaRPr>
          </a:p>
        </p:txBody>
      </p:sp>
      <p:sp>
        <p:nvSpPr>
          <p:cNvPr id="2340" name="Google Shape;2340;p57"/>
          <p:cNvSpPr txBox="1"/>
          <p:nvPr>
            <p:ph idx="4294967295" type="title"/>
          </p:nvPr>
        </p:nvSpPr>
        <p:spPr>
          <a:xfrm>
            <a:off x="6615725" y="1990500"/>
            <a:ext cx="1808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Data A</a:t>
            </a:r>
            <a:endParaRPr sz="2400"/>
          </a:p>
        </p:txBody>
      </p:sp>
      <p:sp>
        <p:nvSpPr>
          <p:cNvPr id="2341" name="Google Shape;2341;p57"/>
          <p:cNvSpPr txBox="1"/>
          <p:nvPr>
            <p:ph idx="4294967295" type="subTitle"/>
          </p:nvPr>
        </p:nvSpPr>
        <p:spPr>
          <a:xfrm>
            <a:off x="6615725" y="2367325"/>
            <a:ext cx="18084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Venus has a beautiful name but is hot</a:t>
            </a:r>
            <a:endParaRPr/>
          </a:p>
        </p:txBody>
      </p:sp>
      <p:sp>
        <p:nvSpPr>
          <p:cNvPr id="2342" name="Google Shape;2342;p57"/>
          <p:cNvSpPr txBox="1"/>
          <p:nvPr>
            <p:ph idx="4294967295" type="title"/>
          </p:nvPr>
        </p:nvSpPr>
        <p:spPr>
          <a:xfrm>
            <a:off x="6615725" y="3073962"/>
            <a:ext cx="18084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Data B</a:t>
            </a:r>
            <a:endParaRPr sz="2400"/>
          </a:p>
        </p:txBody>
      </p:sp>
      <p:sp>
        <p:nvSpPr>
          <p:cNvPr id="2343" name="Google Shape;2343;p57"/>
          <p:cNvSpPr txBox="1"/>
          <p:nvPr>
            <p:ph idx="4294967295" type="subTitle"/>
          </p:nvPr>
        </p:nvSpPr>
        <p:spPr>
          <a:xfrm>
            <a:off x="6615725" y="3450775"/>
            <a:ext cx="18084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Saturn is a gas giant with rings</a:t>
            </a:r>
            <a:endParaRPr/>
          </a:p>
        </p:txBody>
      </p:sp>
      <p:sp>
        <p:nvSpPr>
          <p:cNvPr id="2344" name="Google Shape;2344;p57"/>
          <p:cNvSpPr txBox="1"/>
          <p:nvPr>
            <p:ph idx="4294967295" type="title"/>
          </p:nvPr>
        </p:nvSpPr>
        <p:spPr>
          <a:xfrm>
            <a:off x="6242200" y="1455900"/>
            <a:ext cx="2181900" cy="3882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400"/>
              <a:t>Legend</a:t>
            </a:r>
            <a:endParaRPr sz="2400"/>
          </a:p>
        </p:txBody>
      </p:sp>
      <p:pic>
        <p:nvPicPr>
          <p:cNvPr id="2345" name="Google Shape;2345;p57" title="Gráfico">
            <a:hlinkClick r:id="rId4"/>
          </p:cNvPr>
          <p:cNvPicPr preferRelativeResize="0"/>
          <p:nvPr/>
        </p:nvPicPr>
        <p:blipFill>
          <a:blip r:embed="rId5">
            <a:alphaModFix/>
          </a:blip>
          <a:stretch>
            <a:fillRect/>
          </a:stretch>
        </p:blipFill>
        <p:spPr>
          <a:xfrm>
            <a:off x="713225" y="1207373"/>
            <a:ext cx="4403850" cy="3098524"/>
          </a:xfrm>
          <a:prstGeom prst="rect">
            <a:avLst/>
          </a:prstGeom>
          <a:noFill/>
          <a:ln>
            <a:noFill/>
          </a:ln>
        </p:spPr>
      </p:pic>
      <p:sp>
        <p:nvSpPr>
          <p:cNvPr id="2346" name="Google Shape;2346;p57"/>
          <p:cNvSpPr/>
          <p:nvPr/>
        </p:nvSpPr>
        <p:spPr>
          <a:xfrm>
            <a:off x="6242200" y="2143825"/>
            <a:ext cx="257400" cy="796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47" name="Google Shape;2347;p57"/>
          <p:cNvSpPr/>
          <p:nvPr/>
        </p:nvSpPr>
        <p:spPr>
          <a:xfrm>
            <a:off x="6242200" y="3267325"/>
            <a:ext cx="257400" cy="796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1" name="Shape 2351"/>
        <p:cNvGrpSpPr/>
        <p:nvPr/>
      </p:nvGrpSpPr>
      <p:grpSpPr>
        <a:xfrm>
          <a:off x="0" y="0"/>
          <a:ext cx="0" cy="0"/>
          <a:chOff x="0" y="0"/>
          <a:chExt cx="0" cy="0"/>
        </a:xfrm>
      </p:grpSpPr>
      <p:sp>
        <p:nvSpPr>
          <p:cNvPr id="2352" name="Google Shape;2352;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Classification of statistical data</a:t>
            </a:r>
            <a:endParaRPr/>
          </a:p>
        </p:txBody>
      </p:sp>
      <p:sp>
        <p:nvSpPr>
          <p:cNvPr id="2353" name="Google Shape;2353;p58"/>
          <p:cNvSpPr txBox="1"/>
          <p:nvPr>
            <p:ph idx="4294967295" type="title"/>
          </p:nvPr>
        </p:nvSpPr>
        <p:spPr>
          <a:xfrm>
            <a:off x="3141300" y="1484425"/>
            <a:ext cx="2861400" cy="3882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400"/>
              <a:t>Statistical</a:t>
            </a:r>
            <a:r>
              <a:rPr lang="en" sz="2400"/>
              <a:t> data</a:t>
            </a:r>
            <a:endParaRPr sz="2400"/>
          </a:p>
        </p:txBody>
      </p:sp>
      <p:sp>
        <p:nvSpPr>
          <p:cNvPr id="2354" name="Google Shape;2354;p58"/>
          <p:cNvSpPr txBox="1"/>
          <p:nvPr>
            <p:ph idx="4294967295" type="title"/>
          </p:nvPr>
        </p:nvSpPr>
        <p:spPr>
          <a:xfrm>
            <a:off x="1590000" y="2390250"/>
            <a:ext cx="2008500" cy="3159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1400">
                <a:latin typeface="Titillium Web"/>
                <a:ea typeface="Titillium Web"/>
                <a:cs typeface="Titillium Web"/>
                <a:sym typeface="Titillium Web"/>
              </a:rPr>
              <a:t>Quantitative</a:t>
            </a:r>
            <a:endParaRPr sz="1400">
              <a:latin typeface="Titillium Web"/>
              <a:ea typeface="Titillium Web"/>
              <a:cs typeface="Titillium Web"/>
              <a:sym typeface="Titillium Web"/>
            </a:endParaRPr>
          </a:p>
        </p:txBody>
      </p:sp>
      <p:sp>
        <p:nvSpPr>
          <p:cNvPr id="2355" name="Google Shape;2355;p58"/>
          <p:cNvSpPr txBox="1"/>
          <p:nvPr>
            <p:ph idx="4294967295" type="title"/>
          </p:nvPr>
        </p:nvSpPr>
        <p:spPr>
          <a:xfrm>
            <a:off x="5545500" y="2390250"/>
            <a:ext cx="2008500" cy="3159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1400">
                <a:latin typeface="Titillium Web"/>
                <a:ea typeface="Titillium Web"/>
                <a:cs typeface="Titillium Web"/>
                <a:sym typeface="Titillium Web"/>
              </a:rPr>
              <a:t>Qualitative</a:t>
            </a:r>
            <a:endParaRPr sz="1400">
              <a:latin typeface="Titillium Web"/>
              <a:ea typeface="Titillium Web"/>
              <a:cs typeface="Titillium Web"/>
              <a:sym typeface="Titillium Web"/>
            </a:endParaRPr>
          </a:p>
        </p:txBody>
      </p:sp>
      <p:sp>
        <p:nvSpPr>
          <p:cNvPr id="2356" name="Google Shape;2356;p58"/>
          <p:cNvSpPr txBox="1"/>
          <p:nvPr>
            <p:ph idx="4294967295" type="title"/>
          </p:nvPr>
        </p:nvSpPr>
        <p:spPr>
          <a:xfrm>
            <a:off x="782188" y="3434800"/>
            <a:ext cx="1330500" cy="3159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Continuous</a:t>
            </a:r>
            <a:endParaRPr b="0" sz="1400">
              <a:latin typeface="Titillium Web"/>
              <a:ea typeface="Titillium Web"/>
              <a:cs typeface="Titillium Web"/>
              <a:sym typeface="Titillium Web"/>
            </a:endParaRPr>
          </a:p>
        </p:txBody>
      </p:sp>
      <p:sp>
        <p:nvSpPr>
          <p:cNvPr id="2357" name="Google Shape;2357;p58"/>
          <p:cNvSpPr txBox="1"/>
          <p:nvPr>
            <p:ph idx="4294967295" type="title"/>
          </p:nvPr>
        </p:nvSpPr>
        <p:spPr>
          <a:xfrm>
            <a:off x="3075799" y="3434800"/>
            <a:ext cx="1330500" cy="3159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Discrete</a:t>
            </a:r>
            <a:endParaRPr b="0" sz="1400">
              <a:latin typeface="Titillium Web"/>
              <a:ea typeface="Titillium Web"/>
              <a:cs typeface="Titillium Web"/>
              <a:sym typeface="Titillium Web"/>
            </a:endParaRPr>
          </a:p>
        </p:txBody>
      </p:sp>
      <p:sp>
        <p:nvSpPr>
          <p:cNvPr id="2358" name="Google Shape;2358;p58"/>
          <p:cNvSpPr txBox="1"/>
          <p:nvPr>
            <p:ph idx="4294967295" type="title"/>
          </p:nvPr>
        </p:nvSpPr>
        <p:spPr>
          <a:xfrm>
            <a:off x="4737688" y="3434800"/>
            <a:ext cx="1330500" cy="3159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Ordinals</a:t>
            </a:r>
            <a:endParaRPr b="0" sz="1400">
              <a:latin typeface="Titillium Web"/>
              <a:ea typeface="Titillium Web"/>
              <a:cs typeface="Titillium Web"/>
              <a:sym typeface="Titillium Web"/>
            </a:endParaRPr>
          </a:p>
        </p:txBody>
      </p:sp>
      <p:sp>
        <p:nvSpPr>
          <p:cNvPr id="2359" name="Google Shape;2359;p58"/>
          <p:cNvSpPr txBox="1"/>
          <p:nvPr>
            <p:ph idx="4294967295" type="title"/>
          </p:nvPr>
        </p:nvSpPr>
        <p:spPr>
          <a:xfrm>
            <a:off x="7031299" y="3434800"/>
            <a:ext cx="1330500" cy="3159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Nominals</a:t>
            </a:r>
            <a:endParaRPr b="0" sz="1400">
              <a:latin typeface="Titillium Web"/>
              <a:ea typeface="Titillium Web"/>
              <a:cs typeface="Titillium Web"/>
              <a:sym typeface="Titillium Web"/>
            </a:endParaRPr>
          </a:p>
        </p:txBody>
      </p:sp>
      <p:cxnSp>
        <p:nvCxnSpPr>
          <p:cNvPr id="2360" name="Google Shape;2360;p58"/>
          <p:cNvCxnSpPr>
            <a:stCxn id="2353" idx="2"/>
            <a:endCxn id="2354" idx="0"/>
          </p:cNvCxnSpPr>
          <p:nvPr/>
        </p:nvCxnSpPr>
        <p:spPr>
          <a:xfrm rot="5400000">
            <a:off x="3324450" y="1142575"/>
            <a:ext cx="517500" cy="1977600"/>
          </a:xfrm>
          <a:prstGeom prst="bentConnector3">
            <a:avLst>
              <a:gd fmla="val 50012" name="adj1"/>
            </a:avLst>
          </a:prstGeom>
          <a:noFill/>
          <a:ln cap="flat" cmpd="sng" w="19050">
            <a:solidFill>
              <a:schemeClr val="dk2"/>
            </a:solidFill>
            <a:prstDash val="solid"/>
            <a:round/>
            <a:headEnd len="med" w="med" type="none"/>
            <a:tailEnd len="med" w="med" type="oval"/>
          </a:ln>
        </p:spPr>
      </p:cxnSp>
      <p:cxnSp>
        <p:nvCxnSpPr>
          <p:cNvPr id="2361" name="Google Shape;2361;p58"/>
          <p:cNvCxnSpPr>
            <a:stCxn id="2353" idx="2"/>
            <a:endCxn id="2355" idx="0"/>
          </p:cNvCxnSpPr>
          <p:nvPr/>
        </p:nvCxnSpPr>
        <p:spPr>
          <a:xfrm flipH="1" rot="-5400000">
            <a:off x="5302200" y="1142425"/>
            <a:ext cx="517500" cy="1977900"/>
          </a:xfrm>
          <a:prstGeom prst="bentConnector3">
            <a:avLst>
              <a:gd fmla="val 50012" name="adj1"/>
            </a:avLst>
          </a:prstGeom>
          <a:noFill/>
          <a:ln cap="flat" cmpd="sng" w="19050">
            <a:solidFill>
              <a:schemeClr val="dk2"/>
            </a:solidFill>
            <a:prstDash val="solid"/>
            <a:round/>
            <a:headEnd len="med" w="med" type="none"/>
            <a:tailEnd len="med" w="med" type="oval"/>
          </a:ln>
        </p:spPr>
      </p:cxnSp>
      <p:cxnSp>
        <p:nvCxnSpPr>
          <p:cNvPr id="2362" name="Google Shape;2362;p58"/>
          <p:cNvCxnSpPr>
            <a:stCxn id="2354" idx="2"/>
            <a:endCxn id="2356" idx="0"/>
          </p:cNvCxnSpPr>
          <p:nvPr/>
        </p:nvCxnSpPr>
        <p:spPr>
          <a:xfrm rot="5400000">
            <a:off x="1656450" y="2497050"/>
            <a:ext cx="728700" cy="1146900"/>
          </a:xfrm>
          <a:prstGeom prst="bentConnector3">
            <a:avLst>
              <a:gd fmla="val 49997" name="adj1"/>
            </a:avLst>
          </a:prstGeom>
          <a:noFill/>
          <a:ln cap="flat" cmpd="sng" w="19050">
            <a:solidFill>
              <a:schemeClr val="dk2"/>
            </a:solidFill>
            <a:prstDash val="solid"/>
            <a:round/>
            <a:headEnd len="med" w="med" type="none"/>
            <a:tailEnd len="med" w="med" type="oval"/>
          </a:ln>
        </p:spPr>
      </p:cxnSp>
      <p:cxnSp>
        <p:nvCxnSpPr>
          <p:cNvPr id="2363" name="Google Shape;2363;p58"/>
          <p:cNvCxnSpPr>
            <a:stCxn id="2354" idx="2"/>
            <a:endCxn id="2357" idx="0"/>
          </p:cNvCxnSpPr>
          <p:nvPr/>
        </p:nvCxnSpPr>
        <p:spPr>
          <a:xfrm flipH="1" rot="-5400000">
            <a:off x="2803350" y="2497050"/>
            <a:ext cx="728700" cy="1146900"/>
          </a:xfrm>
          <a:prstGeom prst="bentConnector3">
            <a:avLst>
              <a:gd fmla="val 49997" name="adj1"/>
            </a:avLst>
          </a:prstGeom>
          <a:noFill/>
          <a:ln cap="flat" cmpd="sng" w="19050">
            <a:solidFill>
              <a:schemeClr val="dk2"/>
            </a:solidFill>
            <a:prstDash val="solid"/>
            <a:round/>
            <a:headEnd len="med" w="med" type="none"/>
            <a:tailEnd len="med" w="med" type="oval"/>
          </a:ln>
        </p:spPr>
      </p:cxnSp>
      <p:cxnSp>
        <p:nvCxnSpPr>
          <p:cNvPr id="2364" name="Google Shape;2364;p58"/>
          <p:cNvCxnSpPr>
            <a:stCxn id="2355" idx="2"/>
            <a:endCxn id="2358" idx="0"/>
          </p:cNvCxnSpPr>
          <p:nvPr/>
        </p:nvCxnSpPr>
        <p:spPr>
          <a:xfrm rot="5400000">
            <a:off x="5611950" y="2497050"/>
            <a:ext cx="728700" cy="1146900"/>
          </a:xfrm>
          <a:prstGeom prst="bentConnector3">
            <a:avLst>
              <a:gd fmla="val 49997" name="adj1"/>
            </a:avLst>
          </a:prstGeom>
          <a:noFill/>
          <a:ln cap="flat" cmpd="sng" w="19050">
            <a:solidFill>
              <a:schemeClr val="dk2"/>
            </a:solidFill>
            <a:prstDash val="solid"/>
            <a:round/>
            <a:headEnd len="med" w="med" type="none"/>
            <a:tailEnd len="med" w="med" type="oval"/>
          </a:ln>
        </p:spPr>
      </p:cxnSp>
      <p:cxnSp>
        <p:nvCxnSpPr>
          <p:cNvPr id="2365" name="Google Shape;2365;p58"/>
          <p:cNvCxnSpPr>
            <a:stCxn id="2355" idx="2"/>
            <a:endCxn id="2359" idx="0"/>
          </p:cNvCxnSpPr>
          <p:nvPr/>
        </p:nvCxnSpPr>
        <p:spPr>
          <a:xfrm flipH="1" rot="-5400000">
            <a:off x="6758850" y="2497050"/>
            <a:ext cx="728700" cy="1146900"/>
          </a:xfrm>
          <a:prstGeom prst="bentConnector3">
            <a:avLst>
              <a:gd fmla="val 49997" name="adj1"/>
            </a:avLst>
          </a:prstGeom>
          <a:noFill/>
          <a:ln cap="flat" cmpd="sng" w="19050">
            <a:solidFill>
              <a:schemeClr val="dk2"/>
            </a:solidFill>
            <a:prstDash val="solid"/>
            <a:round/>
            <a:headEnd len="med" w="med" type="none"/>
            <a:tailEnd len="med" w="med" type="oval"/>
          </a:ln>
        </p:spPr>
      </p:cxnSp>
      <p:grpSp>
        <p:nvGrpSpPr>
          <p:cNvPr id="2366" name="Google Shape;2366;p58"/>
          <p:cNvGrpSpPr/>
          <p:nvPr/>
        </p:nvGrpSpPr>
        <p:grpSpPr>
          <a:xfrm>
            <a:off x="3581023" y="4045751"/>
            <a:ext cx="320051" cy="320032"/>
            <a:chOff x="4423546" y="1424811"/>
            <a:chExt cx="254150" cy="254175"/>
          </a:xfrm>
        </p:grpSpPr>
        <p:sp>
          <p:nvSpPr>
            <p:cNvPr id="2367" name="Google Shape;2367;p58"/>
            <p:cNvSpPr/>
            <p:nvPr/>
          </p:nvSpPr>
          <p:spPr>
            <a:xfrm>
              <a:off x="4423546" y="1424811"/>
              <a:ext cx="254150" cy="254175"/>
            </a:xfrm>
            <a:custGeom>
              <a:rect b="b" l="l" r="r" t="t"/>
              <a:pathLst>
                <a:path extrusionOk="0" h="1655" w="1655">
                  <a:moveTo>
                    <a:pt x="276" y="0"/>
                  </a:moveTo>
                  <a:lnTo>
                    <a:pt x="0" y="301"/>
                  </a:lnTo>
                  <a:lnTo>
                    <a:pt x="1379" y="1654"/>
                  </a:lnTo>
                  <a:lnTo>
                    <a:pt x="1654" y="1379"/>
                  </a:lnTo>
                  <a:lnTo>
                    <a:pt x="2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8"/>
            <p:cNvSpPr/>
            <p:nvPr/>
          </p:nvSpPr>
          <p:spPr>
            <a:xfrm>
              <a:off x="4423546" y="1424811"/>
              <a:ext cx="254150" cy="254175"/>
            </a:xfrm>
            <a:custGeom>
              <a:rect b="b" l="l" r="r" t="t"/>
              <a:pathLst>
                <a:path extrusionOk="0" h="1655" w="1655">
                  <a:moveTo>
                    <a:pt x="1354" y="0"/>
                  </a:moveTo>
                  <a:lnTo>
                    <a:pt x="0" y="1379"/>
                  </a:lnTo>
                  <a:lnTo>
                    <a:pt x="301" y="1654"/>
                  </a:lnTo>
                  <a:lnTo>
                    <a:pt x="1654" y="301"/>
                  </a:lnTo>
                  <a:lnTo>
                    <a:pt x="13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9" name="Google Shape;2369;p58"/>
          <p:cNvSpPr/>
          <p:nvPr/>
        </p:nvSpPr>
        <p:spPr>
          <a:xfrm>
            <a:off x="1287637" y="4045751"/>
            <a:ext cx="319601" cy="319601"/>
          </a:xfrm>
          <a:custGeom>
            <a:rect b="b" l="l" r="r" t="t"/>
            <a:pathLst>
              <a:path extrusionOk="0" h="1956" w="1956">
                <a:moveTo>
                  <a:pt x="978" y="426"/>
                </a:moveTo>
                <a:cubicBezTo>
                  <a:pt x="1279" y="426"/>
                  <a:pt x="1529" y="677"/>
                  <a:pt x="1529" y="978"/>
                </a:cubicBezTo>
                <a:cubicBezTo>
                  <a:pt x="1529" y="1279"/>
                  <a:pt x="1279" y="1529"/>
                  <a:pt x="978" y="1529"/>
                </a:cubicBezTo>
                <a:cubicBezTo>
                  <a:pt x="677" y="1529"/>
                  <a:pt x="427" y="1279"/>
                  <a:pt x="427" y="978"/>
                </a:cubicBezTo>
                <a:cubicBezTo>
                  <a:pt x="427" y="677"/>
                  <a:pt x="677" y="426"/>
                  <a:pt x="978" y="426"/>
                </a:cubicBezTo>
                <a:close/>
                <a:moveTo>
                  <a:pt x="978" y="0"/>
                </a:moveTo>
                <a:cubicBezTo>
                  <a:pt x="452" y="0"/>
                  <a:pt x="0" y="452"/>
                  <a:pt x="0" y="978"/>
                </a:cubicBezTo>
                <a:cubicBezTo>
                  <a:pt x="0" y="1504"/>
                  <a:pt x="452" y="1955"/>
                  <a:pt x="978" y="1955"/>
                </a:cubicBezTo>
                <a:cubicBezTo>
                  <a:pt x="1504" y="1955"/>
                  <a:pt x="1955" y="1504"/>
                  <a:pt x="1955" y="978"/>
                </a:cubicBezTo>
                <a:cubicBezTo>
                  <a:pt x="1955" y="452"/>
                  <a:pt x="1504" y="0"/>
                  <a:pt x="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0" name="Google Shape;2370;p58"/>
          <p:cNvGrpSpPr/>
          <p:nvPr/>
        </p:nvGrpSpPr>
        <p:grpSpPr>
          <a:xfrm>
            <a:off x="5271775" y="4045751"/>
            <a:ext cx="262325" cy="319600"/>
            <a:chOff x="6853900" y="1392100"/>
            <a:chExt cx="262325" cy="319600"/>
          </a:xfrm>
        </p:grpSpPr>
        <p:sp>
          <p:nvSpPr>
            <p:cNvPr id="2371" name="Google Shape;2371;p58"/>
            <p:cNvSpPr/>
            <p:nvPr/>
          </p:nvSpPr>
          <p:spPr>
            <a:xfrm>
              <a:off x="6853900" y="1469900"/>
              <a:ext cx="114900" cy="241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72" name="Google Shape;2372;p58"/>
            <p:cNvSpPr/>
            <p:nvPr/>
          </p:nvSpPr>
          <p:spPr>
            <a:xfrm>
              <a:off x="7001325" y="1392100"/>
              <a:ext cx="114900" cy="319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grpSp>
        <p:nvGrpSpPr>
          <p:cNvPr id="2373" name="Google Shape;2373;p58"/>
          <p:cNvGrpSpPr/>
          <p:nvPr/>
        </p:nvGrpSpPr>
        <p:grpSpPr>
          <a:xfrm>
            <a:off x="7339190" y="4045751"/>
            <a:ext cx="714717" cy="320058"/>
            <a:chOff x="6329300" y="2955838"/>
            <a:chExt cx="1163088" cy="525288"/>
          </a:xfrm>
        </p:grpSpPr>
        <p:sp>
          <p:nvSpPr>
            <p:cNvPr id="2374" name="Google Shape;2374;p58"/>
            <p:cNvSpPr/>
            <p:nvPr/>
          </p:nvSpPr>
          <p:spPr>
            <a:xfrm rot="-2683604">
              <a:off x="6316817" y="3277325"/>
              <a:ext cx="400298" cy="32668"/>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75" name="Google Shape;2375;p58"/>
            <p:cNvSpPr/>
            <p:nvPr/>
          </p:nvSpPr>
          <p:spPr>
            <a:xfrm flipH="1" rot="2683604">
              <a:off x="6575880" y="3277325"/>
              <a:ext cx="400298" cy="32668"/>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76" name="Google Shape;2376;p58"/>
            <p:cNvSpPr/>
            <p:nvPr/>
          </p:nvSpPr>
          <p:spPr>
            <a:xfrm rot="-3427727">
              <a:off x="6783652" y="3186527"/>
              <a:ext cx="523996" cy="42774"/>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77" name="Google Shape;2377;p58"/>
            <p:cNvSpPr/>
            <p:nvPr/>
          </p:nvSpPr>
          <p:spPr>
            <a:xfrm flipH="1" rot="3427727">
              <a:off x="7042702" y="3186527"/>
              <a:ext cx="523996" cy="42774"/>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78" name="Google Shape;2378;p58"/>
            <p:cNvSpPr/>
            <p:nvPr/>
          </p:nvSpPr>
          <p:spPr>
            <a:xfrm>
              <a:off x="6329300" y="3376575"/>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79" name="Google Shape;2379;p58"/>
            <p:cNvSpPr/>
            <p:nvPr/>
          </p:nvSpPr>
          <p:spPr>
            <a:xfrm>
              <a:off x="6591600" y="3131000"/>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80" name="Google Shape;2380;p58"/>
            <p:cNvSpPr/>
            <p:nvPr/>
          </p:nvSpPr>
          <p:spPr>
            <a:xfrm>
              <a:off x="6861638" y="3376575"/>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81" name="Google Shape;2381;p58"/>
            <p:cNvSpPr/>
            <p:nvPr/>
          </p:nvSpPr>
          <p:spPr>
            <a:xfrm>
              <a:off x="7124413" y="2955838"/>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382" name="Google Shape;2382;p58"/>
            <p:cNvSpPr/>
            <p:nvPr/>
          </p:nvSpPr>
          <p:spPr>
            <a:xfrm>
              <a:off x="7393988" y="3382725"/>
              <a:ext cx="98400" cy="98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6" name="Shape 2386"/>
        <p:cNvGrpSpPr/>
        <p:nvPr/>
      </p:nvGrpSpPr>
      <p:grpSpPr>
        <a:xfrm>
          <a:off x="0" y="0"/>
          <a:ext cx="0" cy="0"/>
          <a:chOff x="0" y="0"/>
          <a:chExt cx="0" cy="0"/>
        </a:xfrm>
      </p:grpSpPr>
      <p:sp>
        <p:nvSpPr>
          <p:cNvPr id="2387" name="Google Shape;2387;p59"/>
          <p:cNvSpPr txBox="1"/>
          <p:nvPr>
            <p:ph idx="3" type="subTitle"/>
          </p:nvPr>
        </p:nvSpPr>
        <p:spPr>
          <a:xfrm>
            <a:off x="5055275" y="32749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Probability</a:t>
            </a:r>
            <a:endParaRPr/>
          </a:p>
        </p:txBody>
      </p:sp>
      <p:sp>
        <p:nvSpPr>
          <p:cNvPr id="2388" name="Google Shape;2388;p59"/>
          <p:cNvSpPr txBox="1"/>
          <p:nvPr>
            <p:ph idx="4" type="subTitle"/>
          </p:nvPr>
        </p:nvSpPr>
        <p:spPr>
          <a:xfrm>
            <a:off x="1583075" y="32749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Statistics</a:t>
            </a:r>
            <a:endParaRPr/>
          </a:p>
        </p:txBody>
      </p:sp>
      <p:pic>
        <p:nvPicPr>
          <p:cNvPr id="2389" name="Google Shape;2389;p59"/>
          <p:cNvPicPr preferRelativeResize="0"/>
          <p:nvPr/>
        </p:nvPicPr>
        <p:blipFill rotWithShape="1">
          <a:blip r:embed="rId3">
            <a:alphaModFix/>
          </a:blip>
          <a:srcRect b="0" l="16675" r="16675" t="0"/>
          <a:stretch/>
        </p:blipFill>
        <p:spPr>
          <a:xfrm>
            <a:off x="1972851" y="1406900"/>
            <a:ext cx="1726500" cy="1726500"/>
          </a:xfrm>
          <a:prstGeom prst="roundRect">
            <a:avLst>
              <a:gd fmla="val 13976" name="adj"/>
            </a:avLst>
          </a:prstGeom>
          <a:noFill/>
          <a:ln cap="flat" cmpd="sng" w="9525">
            <a:solidFill>
              <a:schemeClr val="dk2"/>
            </a:solidFill>
            <a:prstDash val="solid"/>
            <a:round/>
            <a:headEnd len="sm" w="sm" type="none"/>
            <a:tailEnd len="sm" w="sm" type="none"/>
          </a:ln>
        </p:spPr>
      </p:pic>
      <p:sp>
        <p:nvSpPr>
          <p:cNvPr id="2390" name="Google Shape;2390;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Examples in pictures</a:t>
            </a:r>
            <a:endParaRPr/>
          </a:p>
        </p:txBody>
      </p:sp>
      <p:sp>
        <p:nvSpPr>
          <p:cNvPr id="2391" name="Google Shape;2391;p59"/>
          <p:cNvSpPr txBox="1"/>
          <p:nvPr>
            <p:ph idx="1" type="subTitle"/>
          </p:nvPr>
        </p:nvSpPr>
        <p:spPr>
          <a:xfrm>
            <a:off x="5055284" y="377142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probability here</a:t>
            </a:r>
            <a:endParaRPr/>
          </a:p>
        </p:txBody>
      </p:sp>
      <p:sp>
        <p:nvSpPr>
          <p:cNvPr id="2392" name="Google Shape;2392;p59"/>
          <p:cNvSpPr txBox="1"/>
          <p:nvPr>
            <p:ph idx="2" type="subTitle"/>
          </p:nvPr>
        </p:nvSpPr>
        <p:spPr>
          <a:xfrm>
            <a:off x="1583300" y="3771424"/>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statistics here</a:t>
            </a:r>
            <a:endParaRPr/>
          </a:p>
        </p:txBody>
      </p:sp>
      <p:pic>
        <p:nvPicPr>
          <p:cNvPr id="2393" name="Google Shape;2393;p59"/>
          <p:cNvPicPr preferRelativeResize="0"/>
          <p:nvPr/>
        </p:nvPicPr>
        <p:blipFill rotWithShape="1">
          <a:blip r:embed="rId4">
            <a:alphaModFix/>
          </a:blip>
          <a:srcRect b="0" l="10013" r="10005" t="0"/>
          <a:stretch/>
        </p:blipFill>
        <p:spPr>
          <a:xfrm>
            <a:off x="5444826" y="1406900"/>
            <a:ext cx="1726500" cy="1726500"/>
          </a:xfrm>
          <a:prstGeom prst="roundRect">
            <a:avLst>
              <a:gd fmla="val 13976" name="adj"/>
            </a:avLst>
          </a:prstGeom>
          <a:noFill/>
          <a:ln cap="flat" cmpd="sng" w="9525">
            <a:solidFill>
              <a:schemeClr val="dk2"/>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6" name="Shape 1466"/>
        <p:cNvGrpSpPr/>
        <p:nvPr/>
      </p:nvGrpSpPr>
      <p:grpSpPr>
        <a:xfrm>
          <a:off x="0" y="0"/>
          <a:ext cx="0" cy="0"/>
          <a:chOff x="0" y="0"/>
          <a:chExt cx="0" cy="0"/>
        </a:xfrm>
      </p:grpSpPr>
      <p:sp>
        <p:nvSpPr>
          <p:cNvPr id="1467" name="Google Shape;1467;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1468" name="Google Shape;1468;p33"/>
          <p:cNvSpPr txBox="1"/>
          <p:nvPr>
            <p:ph idx="2" type="subTitle"/>
          </p:nvPr>
        </p:nvSpPr>
        <p:spPr>
          <a:xfrm>
            <a:off x="713225" y="2181950"/>
            <a:ext cx="3633000" cy="36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69" name="Google Shape;1469;p33"/>
          <p:cNvSpPr txBox="1"/>
          <p:nvPr>
            <p:ph idx="3" type="title"/>
          </p:nvPr>
        </p:nvSpPr>
        <p:spPr>
          <a:xfrm>
            <a:off x="720000" y="1727495"/>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470" name="Google Shape;1470;p33"/>
          <p:cNvSpPr txBox="1"/>
          <p:nvPr>
            <p:ph idx="1" type="subTitle"/>
          </p:nvPr>
        </p:nvSpPr>
        <p:spPr>
          <a:xfrm>
            <a:off x="1454699" y="1727500"/>
            <a:ext cx="2891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71" name="Google Shape;1471;p33"/>
          <p:cNvSpPr txBox="1"/>
          <p:nvPr>
            <p:ph idx="4" type="subTitle"/>
          </p:nvPr>
        </p:nvSpPr>
        <p:spPr>
          <a:xfrm>
            <a:off x="5532475" y="1727500"/>
            <a:ext cx="2891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Concepts</a:t>
            </a:r>
            <a:endParaRPr/>
          </a:p>
        </p:txBody>
      </p:sp>
      <p:sp>
        <p:nvSpPr>
          <p:cNvPr id="1472" name="Google Shape;1472;p33"/>
          <p:cNvSpPr txBox="1"/>
          <p:nvPr>
            <p:ph idx="5" type="subTitle"/>
          </p:nvPr>
        </p:nvSpPr>
        <p:spPr>
          <a:xfrm>
            <a:off x="4791000" y="2181950"/>
            <a:ext cx="3633000" cy="36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73" name="Google Shape;1473;p33"/>
          <p:cNvSpPr txBox="1"/>
          <p:nvPr>
            <p:ph idx="6" type="title"/>
          </p:nvPr>
        </p:nvSpPr>
        <p:spPr>
          <a:xfrm>
            <a:off x="4797775" y="1727495"/>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474" name="Google Shape;1474;p33"/>
          <p:cNvSpPr txBox="1"/>
          <p:nvPr>
            <p:ph idx="7" type="subTitle"/>
          </p:nvPr>
        </p:nvSpPr>
        <p:spPr>
          <a:xfrm>
            <a:off x="1454699" y="3202550"/>
            <a:ext cx="2891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Interpretation</a:t>
            </a:r>
            <a:endParaRPr/>
          </a:p>
        </p:txBody>
      </p:sp>
      <p:sp>
        <p:nvSpPr>
          <p:cNvPr id="1475" name="Google Shape;1475;p33"/>
          <p:cNvSpPr txBox="1"/>
          <p:nvPr>
            <p:ph idx="8" type="subTitle"/>
          </p:nvPr>
        </p:nvSpPr>
        <p:spPr>
          <a:xfrm>
            <a:off x="713225" y="3657000"/>
            <a:ext cx="3633000" cy="36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76" name="Google Shape;1476;p33"/>
          <p:cNvSpPr txBox="1"/>
          <p:nvPr>
            <p:ph idx="9" type="title"/>
          </p:nvPr>
        </p:nvSpPr>
        <p:spPr>
          <a:xfrm>
            <a:off x="720000" y="3202545"/>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477" name="Google Shape;1477;p33"/>
          <p:cNvSpPr txBox="1"/>
          <p:nvPr>
            <p:ph idx="13" type="subTitle"/>
          </p:nvPr>
        </p:nvSpPr>
        <p:spPr>
          <a:xfrm>
            <a:off x="5532475" y="3202550"/>
            <a:ext cx="2891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Exercises</a:t>
            </a:r>
            <a:endParaRPr/>
          </a:p>
        </p:txBody>
      </p:sp>
      <p:sp>
        <p:nvSpPr>
          <p:cNvPr id="1478" name="Google Shape;1478;p33"/>
          <p:cNvSpPr txBox="1"/>
          <p:nvPr>
            <p:ph idx="14" type="subTitle"/>
          </p:nvPr>
        </p:nvSpPr>
        <p:spPr>
          <a:xfrm>
            <a:off x="4791000" y="3657000"/>
            <a:ext cx="3633000" cy="36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479" name="Google Shape;1479;p33"/>
          <p:cNvSpPr txBox="1"/>
          <p:nvPr>
            <p:ph idx="15" type="title"/>
          </p:nvPr>
        </p:nvSpPr>
        <p:spPr>
          <a:xfrm>
            <a:off x="4797775" y="3202545"/>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7" name="Shape 2397"/>
        <p:cNvGrpSpPr/>
        <p:nvPr/>
      </p:nvGrpSpPr>
      <p:grpSpPr>
        <a:xfrm>
          <a:off x="0" y="0"/>
          <a:ext cx="0" cy="0"/>
          <a:chOff x="0" y="0"/>
          <a:chExt cx="0" cy="0"/>
        </a:xfrm>
      </p:grpSpPr>
      <p:sp>
        <p:nvSpPr>
          <p:cNvPr id="2398" name="Google Shape;2398;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Exercise 1</a:t>
            </a:r>
            <a:endParaRPr/>
          </a:p>
        </p:txBody>
      </p:sp>
      <p:sp>
        <p:nvSpPr>
          <p:cNvPr id="2399" name="Google Shape;2399;p60"/>
          <p:cNvSpPr txBox="1"/>
          <p:nvPr>
            <p:ph idx="1" type="body"/>
          </p:nvPr>
        </p:nvSpPr>
        <p:spPr>
          <a:xfrm>
            <a:off x="720000" y="1215751"/>
            <a:ext cx="77040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Match each </a:t>
            </a:r>
            <a:r>
              <a:rPr b="1" lang="en"/>
              <a:t>chart with its name</a:t>
            </a:r>
            <a:endParaRPr b="1"/>
          </a:p>
        </p:txBody>
      </p:sp>
      <p:grpSp>
        <p:nvGrpSpPr>
          <p:cNvPr id="2400" name="Google Shape;2400;p60"/>
          <p:cNvGrpSpPr/>
          <p:nvPr/>
        </p:nvGrpSpPr>
        <p:grpSpPr>
          <a:xfrm>
            <a:off x="713247" y="2978827"/>
            <a:ext cx="1174476" cy="587284"/>
            <a:chOff x="3908639" y="2721642"/>
            <a:chExt cx="1910648" cy="955399"/>
          </a:xfrm>
        </p:grpSpPr>
        <p:sp>
          <p:nvSpPr>
            <p:cNvPr id="2401" name="Google Shape;2401;p60"/>
            <p:cNvSpPr/>
            <p:nvPr/>
          </p:nvSpPr>
          <p:spPr>
            <a:xfrm>
              <a:off x="4030044" y="3252002"/>
              <a:ext cx="226844" cy="353589"/>
            </a:xfrm>
            <a:custGeom>
              <a:rect b="b" l="l" r="r" t="t"/>
              <a:pathLst>
                <a:path extrusionOk="0" h="4963" w="3184">
                  <a:moveTo>
                    <a:pt x="1" y="0"/>
                  </a:moveTo>
                  <a:lnTo>
                    <a:pt x="1" y="4963"/>
                  </a:lnTo>
                  <a:lnTo>
                    <a:pt x="3184" y="4963"/>
                  </a:lnTo>
                  <a:lnTo>
                    <a:pt x="3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0"/>
            <p:cNvSpPr/>
            <p:nvPr/>
          </p:nvSpPr>
          <p:spPr>
            <a:xfrm>
              <a:off x="4313964" y="3143066"/>
              <a:ext cx="226844" cy="462523"/>
            </a:xfrm>
            <a:custGeom>
              <a:rect b="b" l="l" r="r" t="t"/>
              <a:pathLst>
                <a:path extrusionOk="0" h="6492" w="3184">
                  <a:moveTo>
                    <a:pt x="1" y="1"/>
                  </a:moveTo>
                  <a:lnTo>
                    <a:pt x="1" y="6492"/>
                  </a:lnTo>
                  <a:lnTo>
                    <a:pt x="3184" y="6492"/>
                  </a:lnTo>
                  <a:lnTo>
                    <a:pt x="31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0"/>
            <p:cNvSpPr/>
            <p:nvPr/>
          </p:nvSpPr>
          <p:spPr>
            <a:xfrm>
              <a:off x="4590758" y="3034130"/>
              <a:ext cx="226844" cy="571456"/>
            </a:xfrm>
            <a:custGeom>
              <a:rect b="b" l="l" r="r" t="t"/>
              <a:pathLst>
                <a:path extrusionOk="0" h="8021" w="3184">
                  <a:moveTo>
                    <a:pt x="1" y="1"/>
                  </a:moveTo>
                  <a:lnTo>
                    <a:pt x="1" y="8021"/>
                  </a:lnTo>
                  <a:lnTo>
                    <a:pt x="3184" y="8021"/>
                  </a:lnTo>
                  <a:lnTo>
                    <a:pt x="31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0"/>
            <p:cNvSpPr/>
            <p:nvPr/>
          </p:nvSpPr>
          <p:spPr>
            <a:xfrm>
              <a:off x="4880021" y="2873469"/>
              <a:ext cx="228625" cy="732114"/>
            </a:xfrm>
            <a:custGeom>
              <a:rect b="b" l="l" r="r" t="t"/>
              <a:pathLst>
                <a:path extrusionOk="0" h="10276" w="3209">
                  <a:moveTo>
                    <a:pt x="1" y="0"/>
                  </a:moveTo>
                  <a:lnTo>
                    <a:pt x="1" y="10276"/>
                  </a:lnTo>
                  <a:lnTo>
                    <a:pt x="3209" y="10276"/>
                  </a:lnTo>
                  <a:lnTo>
                    <a:pt x="32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0"/>
            <p:cNvSpPr/>
            <p:nvPr/>
          </p:nvSpPr>
          <p:spPr>
            <a:xfrm>
              <a:off x="5165721" y="3135941"/>
              <a:ext cx="226844" cy="469647"/>
            </a:xfrm>
            <a:custGeom>
              <a:rect b="b" l="l" r="r" t="t"/>
              <a:pathLst>
                <a:path extrusionOk="0" h="6592" w="3184">
                  <a:moveTo>
                    <a:pt x="1" y="0"/>
                  </a:moveTo>
                  <a:lnTo>
                    <a:pt x="1" y="6592"/>
                  </a:lnTo>
                  <a:lnTo>
                    <a:pt x="3184" y="6592"/>
                  </a:lnTo>
                  <a:lnTo>
                    <a:pt x="31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0"/>
            <p:cNvSpPr/>
            <p:nvPr/>
          </p:nvSpPr>
          <p:spPr>
            <a:xfrm>
              <a:off x="5465742" y="2721642"/>
              <a:ext cx="226844" cy="883937"/>
            </a:xfrm>
            <a:custGeom>
              <a:rect b="b" l="l" r="r" t="t"/>
              <a:pathLst>
                <a:path extrusionOk="0" h="12407" w="3184">
                  <a:moveTo>
                    <a:pt x="0" y="1"/>
                  </a:moveTo>
                  <a:lnTo>
                    <a:pt x="0" y="12407"/>
                  </a:lnTo>
                  <a:lnTo>
                    <a:pt x="3183" y="12407"/>
                  </a:lnTo>
                  <a:lnTo>
                    <a:pt x="31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0"/>
            <p:cNvSpPr/>
            <p:nvPr/>
          </p:nvSpPr>
          <p:spPr>
            <a:xfrm>
              <a:off x="3908639" y="2869835"/>
              <a:ext cx="1910648" cy="807206"/>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60"/>
          <p:cNvGrpSpPr/>
          <p:nvPr/>
        </p:nvGrpSpPr>
        <p:grpSpPr>
          <a:xfrm>
            <a:off x="713228" y="1930718"/>
            <a:ext cx="1174523" cy="543465"/>
            <a:chOff x="1215228" y="1793716"/>
            <a:chExt cx="1878936" cy="869405"/>
          </a:xfrm>
        </p:grpSpPr>
        <p:sp>
          <p:nvSpPr>
            <p:cNvPr id="2409" name="Google Shape;2409;p60"/>
            <p:cNvSpPr/>
            <p:nvPr/>
          </p:nvSpPr>
          <p:spPr>
            <a:xfrm>
              <a:off x="1350578" y="2054560"/>
              <a:ext cx="1473070" cy="423414"/>
            </a:xfrm>
            <a:custGeom>
              <a:rect b="b" l="l" r="r" t="t"/>
              <a:pathLst>
                <a:path extrusionOk="0" h="8321" w="28949">
                  <a:moveTo>
                    <a:pt x="18096" y="0"/>
                  </a:moveTo>
                  <a:lnTo>
                    <a:pt x="13886" y="5113"/>
                  </a:lnTo>
                  <a:lnTo>
                    <a:pt x="10753" y="3133"/>
                  </a:lnTo>
                  <a:lnTo>
                    <a:pt x="6191" y="7644"/>
                  </a:lnTo>
                  <a:lnTo>
                    <a:pt x="2983" y="5890"/>
                  </a:lnTo>
                  <a:lnTo>
                    <a:pt x="1" y="7995"/>
                  </a:lnTo>
                  <a:lnTo>
                    <a:pt x="251" y="8321"/>
                  </a:lnTo>
                  <a:lnTo>
                    <a:pt x="3008" y="6366"/>
                  </a:lnTo>
                  <a:lnTo>
                    <a:pt x="6267" y="8146"/>
                  </a:lnTo>
                  <a:lnTo>
                    <a:pt x="10803" y="3659"/>
                  </a:lnTo>
                  <a:lnTo>
                    <a:pt x="13961" y="5664"/>
                  </a:lnTo>
                  <a:lnTo>
                    <a:pt x="18096" y="652"/>
                  </a:lnTo>
                  <a:lnTo>
                    <a:pt x="22081" y="5163"/>
                  </a:lnTo>
                  <a:lnTo>
                    <a:pt x="24838" y="3384"/>
                  </a:lnTo>
                  <a:lnTo>
                    <a:pt x="28648" y="7669"/>
                  </a:lnTo>
                  <a:lnTo>
                    <a:pt x="28948" y="7394"/>
                  </a:lnTo>
                  <a:lnTo>
                    <a:pt x="24913" y="2832"/>
                  </a:lnTo>
                  <a:lnTo>
                    <a:pt x="22156" y="4637"/>
                  </a:lnTo>
                  <a:lnTo>
                    <a:pt x="18096" y="0"/>
                  </a:lnTo>
                  <a:close/>
                </a:path>
              </a:pathLst>
            </a:custGeom>
            <a:solidFill>
              <a:srgbClr val="C5D7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0"/>
            <p:cNvSpPr/>
            <p:nvPr/>
          </p:nvSpPr>
          <p:spPr>
            <a:xfrm>
              <a:off x="2446068" y="2272600"/>
              <a:ext cx="61266" cy="61266"/>
            </a:xfrm>
            <a:custGeom>
              <a:rect b="b" l="l" r="r" t="t"/>
              <a:pathLst>
                <a:path extrusionOk="0" h="1204" w="1204">
                  <a:moveTo>
                    <a:pt x="602" y="1"/>
                  </a:moveTo>
                  <a:cubicBezTo>
                    <a:pt x="251" y="1"/>
                    <a:pt x="1" y="277"/>
                    <a:pt x="1" y="602"/>
                  </a:cubicBezTo>
                  <a:cubicBezTo>
                    <a:pt x="1" y="953"/>
                    <a:pt x="251" y="1204"/>
                    <a:pt x="602" y="1204"/>
                  </a:cubicBezTo>
                  <a:cubicBezTo>
                    <a:pt x="928" y="1204"/>
                    <a:pt x="1204" y="953"/>
                    <a:pt x="1204" y="602"/>
                  </a:cubicBezTo>
                  <a:cubicBezTo>
                    <a:pt x="1204" y="277"/>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0"/>
            <p:cNvSpPr/>
            <p:nvPr/>
          </p:nvSpPr>
          <p:spPr>
            <a:xfrm>
              <a:off x="2583811" y="2176988"/>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0"/>
            <p:cNvSpPr/>
            <p:nvPr/>
          </p:nvSpPr>
          <p:spPr>
            <a:xfrm>
              <a:off x="2240749" y="2040516"/>
              <a:ext cx="61266" cy="61266"/>
            </a:xfrm>
            <a:custGeom>
              <a:rect b="b" l="l" r="r" t="t"/>
              <a:pathLst>
                <a:path extrusionOk="0" h="1204" w="1204">
                  <a:moveTo>
                    <a:pt x="602" y="0"/>
                  </a:moveTo>
                  <a:cubicBezTo>
                    <a:pt x="276" y="0"/>
                    <a:pt x="1" y="276"/>
                    <a:pt x="1" y="602"/>
                  </a:cubicBezTo>
                  <a:cubicBezTo>
                    <a:pt x="1" y="928"/>
                    <a:pt x="276" y="1203"/>
                    <a:pt x="602" y="1203"/>
                  </a:cubicBezTo>
                  <a:cubicBezTo>
                    <a:pt x="928" y="1203"/>
                    <a:pt x="1204" y="928"/>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0"/>
            <p:cNvSpPr/>
            <p:nvPr/>
          </p:nvSpPr>
          <p:spPr>
            <a:xfrm>
              <a:off x="2036703" y="2290460"/>
              <a:ext cx="61266" cy="61266"/>
            </a:xfrm>
            <a:custGeom>
              <a:rect b="b" l="l" r="r" t="t"/>
              <a:pathLst>
                <a:path extrusionOk="0" h="1204" w="1204">
                  <a:moveTo>
                    <a:pt x="602" y="1"/>
                  </a:moveTo>
                  <a:cubicBezTo>
                    <a:pt x="251" y="1"/>
                    <a:pt x="1" y="251"/>
                    <a:pt x="1" y="602"/>
                  </a:cubicBezTo>
                  <a:cubicBezTo>
                    <a:pt x="1" y="928"/>
                    <a:pt x="251" y="1204"/>
                    <a:pt x="602" y="1204"/>
                  </a:cubicBezTo>
                  <a:cubicBezTo>
                    <a:pt x="928" y="1204"/>
                    <a:pt x="1204" y="928"/>
                    <a:pt x="1204" y="602"/>
                  </a:cubicBezTo>
                  <a:cubicBezTo>
                    <a:pt x="1204" y="251"/>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0"/>
            <p:cNvSpPr/>
            <p:nvPr/>
          </p:nvSpPr>
          <p:spPr>
            <a:xfrm>
              <a:off x="1870922" y="2207569"/>
              <a:ext cx="61266" cy="61266"/>
            </a:xfrm>
            <a:custGeom>
              <a:rect b="b" l="l" r="r" t="t"/>
              <a:pathLst>
                <a:path extrusionOk="0" h="1204" w="1204">
                  <a:moveTo>
                    <a:pt x="602" y="1"/>
                  </a:moveTo>
                  <a:cubicBezTo>
                    <a:pt x="276" y="1"/>
                    <a:pt x="0" y="251"/>
                    <a:pt x="0" y="602"/>
                  </a:cubicBezTo>
                  <a:cubicBezTo>
                    <a:pt x="0" y="928"/>
                    <a:pt x="276" y="1204"/>
                    <a:pt x="602" y="1204"/>
                  </a:cubicBezTo>
                  <a:cubicBezTo>
                    <a:pt x="953" y="1204"/>
                    <a:pt x="1203" y="928"/>
                    <a:pt x="1203" y="602"/>
                  </a:cubicBezTo>
                  <a:cubicBezTo>
                    <a:pt x="1203" y="251"/>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0"/>
            <p:cNvSpPr/>
            <p:nvPr/>
          </p:nvSpPr>
          <p:spPr>
            <a:xfrm>
              <a:off x="1645198" y="2424388"/>
              <a:ext cx="61266" cy="61266"/>
            </a:xfrm>
            <a:custGeom>
              <a:rect b="b" l="l" r="r" t="t"/>
              <a:pathLst>
                <a:path extrusionOk="0" h="1204" w="1204">
                  <a:moveTo>
                    <a:pt x="602" y="0"/>
                  </a:moveTo>
                  <a:cubicBezTo>
                    <a:pt x="251" y="0"/>
                    <a:pt x="0" y="251"/>
                    <a:pt x="0" y="602"/>
                  </a:cubicBezTo>
                  <a:cubicBezTo>
                    <a:pt x="0" y="928"/>
                    <a:pt x="251" y="1203"/>
                    <a:pt x="602" y="1203"/>
                  </a:cubicBezTo>
                  <a:cubicBezTo>
                    <a:pt x="928" y="1203"/>
                    <a:pt x="1203" y="928"/>
                    <a:pt x="1203" y="602"/>
                  </a:cubicBezTo>
                  <a:cubicBezTo>
                    <a:pt x="1203" y="251"/>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0"/>
            <p:cNvSpPr/>
            <p:nvPr/>
          </p:nvSpPr>
          <p:spPr>
            <a:xfrm>
              <a:off x="1481961" y="2333813"/>
              <a:ext cx="61266" cy="61266"/>
            </a:xfrm>
            <a:custGeom>
              <a:rect b="b" l="l" r="r" t="t"/>
              <a:pathLst>
                <a:path extrusionOk="0" h="1204" w="1204">
                  <a:moveTo>
                    <a:pt x="602" y="1"/>
                  </a:moveTo>
                  <a:cubicBezTo>
                    <a:pt x="276" y="1"/>
                    <a:pt x="0" y="277"/>
                    <a:pt x="0" y="602"/>
                  </a:cubicBezTo>
                  <a:cubicBezTo>
                    <a:pt x="0" y="928"/>
                    <a:pt x="276" y="1204"/>
                    <a:pt x="602" y="1204"/>
                  </a:cubicBezTo>
                  <a:cubicBezTo>
                    <a:pt x="953" y="1204"/>
                    <a:pt x="1203" y="928"/>
                    <a:pt x="1203" y="602"/>
                  </a:cubicBezTo>
                  <a:cubicBezTo>
                    <a:pt x="1203" y="277"/>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0"/>
            <p:cNvSpPr/>
            <p:nvPr/>
          </p:nvSpPr>
          <p:spPr>
            <a:xfrm>
              <a:off x="1326357" y="2424388"/>
              <a:ext cx="61266" cy="61266"/>
            </a:xfrm>
            <a:custGeom>
              <a:rect b="b" l="l" r="r" t="t"/>
              <a:pathLst>
                <a:path extrusionOk="0" h="1204" w="1204">
                  <a:moveTo>
                    <a:pt x="602" y="0"/>
                  </a:moveTo>
                  <a:cubicBezTo>
                    <a:pt x="276" y="0"/>
                    <a:pt x="1" y="251"/>
                    <a:pt x="1" y="602"/>
                  </a:cubicBezTo>
                  <a:cubicBezTo>
                    <a:pt x="1" y="928"/>
                    <a:pt x="276" y="1203"/>
                    <a:pt x="602" y="1203"/>
                  </a:cubicBezTo>
                  <a:cubicBezTo>
                    <a:pt x="928" y="1203"/>
                    <a:pt x="1204" y="928"/>
                    <a:pt x="1204" y="602"/>
                  </a:cubicBezTo>
                  <a:cubicBezTo>
                    <a:pt x="1204" y="251"/>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0"/>
            <p:cNvSpPr/>
            <p:nvPr/>
          </p:nvSpPr>
          <p:spPr>
            <a:xfrm>
              <a:off x="2788711" y="2400163"/>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0"/>
            <p:cNvSpPr/>
            <p:nvPr/>
          </p:nvSpPr>
          <p:spPr>
            <a:xfrm>
              <a:off x="1350578" y="1807760"/>
              <a:ext cx="1473070" cy="423414"/>
            </a:xfrm>
            <a:custGeom>
              <a:rect b="b" l="l" r="r" t="t"/>
              <a:pathLst>
                <a:path extrusionOk="0" h="8321" w="28949">
                  <a:moveTo>
                    <a:pt x="18096" y="0"/>
                  </a:moveTo>
                  <a:lnTo>
                    <a:pt x="13886" y="5113"/>
                  </a:lnTo>
                  <a:lnTo>
                    <a:pt x="10753" y="3133"/>
                  </a:lnTo>
                  <a:lnTo>
                    <a:pt x="6191" y="7644"/>
                  </a:lnTo>
                  <a:lnTo>
                    <a:pt x="2983" y="5890"/>
                  </a:lnTo>
                  <a:lnTo>
                    <a:pt x="1" y="7995"/>
                  </a:lnTo>
                  <a:lnTo>
                    <a:pt x="251" y="8321"/>
                  </a:lnTo>
                  <a:lnTo>
                    <a:pt x="3008" y="6366"/>
                  </a:lnTo>
                  <a:lnTo>
                    <a:pt x="6267" y="8146"/>
                  </a:lnTo>
                  <a:lnTo>
                    <a:pt x="10803" y="3659"/>
                  </a:lnTo>
                  <a:lnTo>
                    <a:pt x="13961" y="5664"/>
                  </a:lnTo>
                  <a:lnTo>
                    <a:pt x="18096" y="652"/>
                  </a:lnTo>
                  <a:lnTo>
                    <a:pt x="22081" y="5163"/>
                  </a:lnTo>
                  <a:lnTo>
                    <a:pt x="24838" y="3384"/>
                  </a:lnTo>
                  <a:lnTo>
                    <a:pt x="28648" y="7669"/>
                  </a:lnTo>
                  <a:lnTo>
                    <a:pt x="28948" y="7394"/>
                  </a:lnTo>
                  <a:lnTo>
                    <a:pt x="24913" y="2832"/>
                  </a:lnTo>
                  <a:lnTo>
                    <a:pt x="22156" y="4637"/>
                  </a:lnTo>
                  <a:lnTo>
                    <a:pt x="180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0"/>
            <p:cNvSpPr/>
            <p:nvPr/>
          </p:nvSpPr>
          <p:spPr>
            <a:xfrm>
              <a:off x="2446068" y="2025800"/>
              <a:ext cx="61266" cy="61266"/>
            </a:xfrm>
            <a:custGeom>
              <a:rect b="b" l="l" r="r" t="t"/>
              <a:pathLst>
                <a:path extrusionOk="0" h="1204" w="1204">
                  <a:moveTo>
                    <a:pt x="602" y="1"/>
                  </a:moveTo>
                  <a:cubicBezTo>
                    <a:pt x="251" y="1"/>
                    <a:pt x="1" y="277"/>
                    <a:pt x="1" y="602"/>
                  </a:cubicBezTo>
                  <a:cubicBezTo>
                    <a:pt x="1" y="953"/>
                    <a:pt x="251" y="1204"/>
                    <a:pt x="602" y="1204"/>
                  </a:cubicBezTo>
                  <a:cubicBezTo>
                    <a:pt x="928" y="1204"/>
                    <a:pt x="1204" y="953"/>
                    <a:pt x="1204" y="602"/>
                  </a:cubicBezTo>
                  <a:cubicBezTo>
                    <a:pt x="1204" y="277"/>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0"/>
            <p:cNvSpPr/>
            <p:nvPr/>
          </p:nvSpPr>
          <p:spPr>
            <a:xfrm>
              <a:off x="2583811" y="1930188"/>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0"/>
            <p:cNvSpPr/>
            <p:nvPr/>
          </p:nvSpPr>
          <p:spPr>
            <a:xfrm>
              <a:off x="2240749" y="1793716"/>
              <a:ext cx="61266" cy="61266"/>
            </a:xfrm>
            <a:custGeom>
              <a:rect b="b" l="l" r="r" t="t"/>
              <a:pathLst>
                <a:path extrusionOk="0" h="1204" w="1204">
                  <a:moveTo>
                    <a:pt x="602" y="0"/>
                  </a:moveTo>
                  <a:cubicBezTo>
                    <a:pt x="276" y="0"/>
                    <a:pt x="1" y="276"/>
                    <a:pt x="1" y="602"/>
                  </a:cubicBezTo>
                  <a:cubicBezTo>
                    <a:pt x="1" y="928"/>
                    <a:pt x="276" y="1203"/>
                    <a:pt x="602" y="1203"/>
                  </a:cubicBezTo>
                  <a:cubicBezTo>
                    <a:pt x="928" y="1203"/>
                    <a:pt x="1204" y="928"/>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0"/>
            <p:cNvSpPr/>
            <p:nvPr/>
          </p:nvSpPr>
          <p:spPr>
            <a:xfrm>
              <a:off x="2036703" y="2043660"/>
              <a:ext cx="61266" cy="61266"/>
            </a:xfrm>
            <a:custGeom>
              <a:rect b="b" l="l" r="r" t="t"/>
              <a:pathLst>
                <a:path extrusionOk="0" h="1204" w="1204">
                  <a:moveTo>
                    <a:pt x="602" y="1"/>
                  </a:moveTo>
                  <a:cubicBezTo>
                    <a:pt x="251" y="1"/>
                    <a:pt x="1" y="251"/>
                    <a:pt x="1" y="602"/>
                  </a:cubicBezTo>
                  <a:cubicBezTo>
                    <a:pt x="1" y="928"/>
                    <a:pt x="251" y="1204"/>
                    <a:pt x="602" y="1204"/>
                  </a:cubicBezTo>
                  <a:cubicBezTo>
                    <a:pt x="928" y="1204"/>
                    <a:pt x="1204" y="928"/>
                    <a:pt x="1204" y="602"/>
                  </a:cubicBezTo>
                  <a:cubicBezTo>
                    <a:pt x="1204" y="251"/>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0"/>
            <p:cNvSpPr/>
            <p:nvPr/>
          </p:nvSpPr>
          <p:spPr>
            <a:xfrm>
              <a:off x="1870922" y="1960769"/>
              <a:ext cx="61266" cy="61266"/>
            </a:xfrm>
            <a:custGeom>
              <a:rect b="b" l="l" r="r" t="t"/>
              <a:pathLst>
                <a:path extrusionOk="0" h="1204" w="1204">
                  <a:moveTo>
                    <a:pt x="602" y="1"/>
                  </a:moveTo>
                  <a:cubicBezTo>
                    <a:pt x="276" y="1"/>
                    <a:pt x="0" y="251"/>
                    <a:pt x="0" y="602"/>
                  </a:cubicBezTo>
                  <a:cubicBezTo>
                    <a:pt x="0" y="928"/>
                    <a:pt x="276" y="1204"/>
                    <a:pt x="602" y="1204"/>
                  </a:cubicBezTo>
                  <a:cubicBezTo>
                    <a:pt x="953" y="1204"/>
                    <a:pt x="1203" y="928"/>
                    <a:pt x="1203" y="602"/>
                  </a:cubicBezTo>
                  <a:cubicBezTo>
                    <a:pt x="1203" y="251"/>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0"/>
            <p:cNvSpPr/>
            <p:nvPr/>
          </p:nvSpPr>
          <p:spPr>
            <a:xfrm>
              <a:off x="1645198" y="2177588"/>
              <a:ext cx="61266" cy="61266"/>
            </a:xfrm>
            <a:custGeom>
              <a:rect b="b" l="l" r="r" t="t"/>
              <a:pathLst>
                <a:path extrusionOk="0" h="1204" w="1204">
                  <a:moveTo>
                    <a:pt x="602" y="0"/>
                  </a:moveTo>
                  <a:cubicBezTo>
                    <a:pt x="251" y="0"/>
                    <a:pt x="0" y="251"/>
                    <a:pt x="0" y="602"/>
                  </a:cubicBezTo>
                  <a:cubicBezTo>
                    <a:pt x="0" y="928"/>
                    <a:pt x="251" y="1203"/>
                    <a:pt x="602" y="1203"/>
                  </a:cubicBezTo>
                  <a:cubicBezTo>
                    <a:pt x="928" y="1203"/>
                    <a:pt x="1203" y="928"/>
                    <a:pt x="1203" y="602"/>
                  </a:cubicBezTo>
                  <a:cubicBezTo>
                    <a:pt x="1203" y="251"/>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0"/>
            <p:cNvSpPr/>
            <p:nvPr/>
          </p:nvSpPr>
          <p:spPr>
            <a:xfrm>
              <a:off x="1481961" y="2087013"/>
              <a:ext cx="61266" cy="61266"/>
            </a:xfrm>
            <a:custGeom>
              <a:rect b="b" l="l" r="r" t="t"/>
              <a:pathLst>
                <a:path extrusionOk="0" h="1204" w="1204">
                  <a:moveTo>
                    <a:pt x="602" y="1"/>
                  </a:moveTo>
                  <a:cubicBezTo>
                    <a:pt x="276" y="1"/>
                    <a:pt x="0" y="277"/>
                    <a:pt x="0" y="602"/>
                  </a:cubicBezTo>
                  <a:cubicBezTo>
                    <a:pt x="0" y="928"/>
                    <a:pt x="276" y="1204"/>
                    <a:pt x="602" y="1204"/>
                  </a:cubicBezTo>
                  <a:cubicBezTo>
                    <a:pt x="953" y="1204"/>
                    <a:pt x="1203" y="928"/>
                    <a:pt x="1203" y="602"/>
                  </a:cubicBezTo>
                  <a:cubicBezTo>
                    <a:pt x="1203" y="277"/>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0"/>
            <p:cNvSpPr/>
            <p:nvPr/>
          </p:nvSpPr>
          <p:spPr>
            <a:xfrm>
              <a:off x="2788711" y="2153363"/>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0"/>
            <p:cNvSpPr/>
            <p:nvPr/>
          </p:nvSpPr>
          <p:spPr>
            <a:xfrm>
              <a:off x="1215228" y="1869398"/>
              <a:ext cx="1878936" cy="793723"/>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 name="Google Shape;2429;p60"/>
          <p:cNvGrpSpPr/>
          <p:nvPr/>
        </p:nvGrpSpPr>
        <p:grpSpPr>
          <a:xfrm>
            <a:off x="987419" y="3998318"/>
            <a:ext cx="626120" cy="605672"/>
            <a:chOff x="5498093" y="1163962"/>
            <a:chExt cx="2577686" cy="2493504"/>
          </a:xfrm>
        </p:grpSpPr>
        <p:sp>
          <p:nvSpPr>
            <p:cNvPr id="2430" name="Google Shape;2430;p60"/>
            <p:cNvSpPr/>
            <p:nvPr/>
          </p:nvSpPr>
          <p:spPr>
            <a:xfrm>
              <a:off x="5686114" y="1163962"/>
              <a:ext cx="1100872" cy="1100872"/>
            </a:xfrm>
            <a:custGeom>
              <a:rect b="b" l="l" r="r" t="t"/>
              <a:pathLst>
                <a:path extrusionOk="0" h="11154" w="11154">
                  <a:moveTo>
                    <a:pt x="11154" y="0"/>
                  </a:moveTo>
                  <a:cubicBezTo>
                    <a:pt x="4988" y="0"/>
                    <a:pt x="1" y="4988"/>
                    <a:pt x="1" y="11153"/>
                  </a:cubicBezTo>
                  <a:lnTo>
                    <a:pt x="11154" y="11153"/>
                  </a:lnTo>
                  <a:lnTo>
                    <a:pt x="111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0"/>
            <p:cNvSpPr/>
            <p:nvPr/>
          </p:nvSpPr>
          <p:spPr>
            <a:xfrm>
              <a:off x="5767738" y="1260390"/>
              <a:ext cx="2308041" cy="2310508"/>
            </a:xfrm>
            <a:custGeom>
              <a:rect b="b" l="l" r="r" t="t"/>
              <a:pathLst>
                <a:path extrusionOk="0" h="23410" w="23385">
                  <a:moveTo>
                    <a:pt x="11680" y="1"/>
                  </a:moveTo>
                  <a:lnTo>
                    <a:pt x="11680" y="11705"/>
                  </a:lnTo>
                  <a:lnTo>
                    <a:pt x="1" y="11705"/>
                  </a:lnTo>
                  <a:cubicBezTo>
                    <a:pt x="1" y="18171"/>
                    <a:pt x="5239" y="23409"/>
                    <a:pt x="11680" y="23409"/>
                  </a:cubicBezTo>
                  <a:cubicBezTo>
                    <a:pt x="18146" y="23409"/>
                    <a:pt x="23384" y="18171"/>
                    <a:pt x="23384" y="11705"/>
                  </a:cubicBezTo>
                  <a:cubicBezTo>
                    <a:pt x="23384" y="5239"/>
                    <a:pt x="18146" y="1"/>
                    <a:pt x="11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0"/>
            <p:cNvSpPr/>
            <p:nvPr/>
          </p:nvSpPr>
          <p:spPr>
            <a:xfrm>
              <a:off x="5498093" y="2415654"/>
              <a:ext cx="1422527" cy="1241812"/>
            </a:xfrm>
            <a:custGeom>
              <a:rect b="b" l="l" r="r" t="t"/>
              <a:pathLst>
                <a:path extrusionOk="0" h="12582" w="14413">
                  <a:moveTo>
                    <a:pt x="14412" y="0"/>
                  </a:moveTo>
                  <a:lnTo>
                    <a:pt x="1" y="2381"/>
                  </a:lnTo>
                  <a:cubicBezTo>
                    <a:pt x="703" y="6717"/>
                    <a:pt x="3334" y="10401"/>
                    <a:pt x="6968" y="12582"/>
                  </a:cubicBezTo>
                  <a:lnTo>
                    <a:pt x="144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 name="Google Shape;2433;p60"/>
          <p:cNvGrpSpPr/>
          <p:nvPr/>
        </p:nvGrpSpPr>
        <p:grpSpPr>
          <a:xfrm>
            <a:off x="7440438" y="3964121"/>
            <a:ext cx="680595" cy="639889"/>
            <a:chOff x="5443781" y="1451888"/>
            <a:chExt cx="1272379" cy="1196278"/>
          </a:xfrm>
        </p:grpSpPr>
        <p:sp>
          <p:nvSpPr>
            <p:cNvPr id="2434" name="Google Shape;2434;p60"/>
            <p:cNvSpPr/>
            <p:nvPr/>
          </p:nvSpPr>
          <p:spPr>
            <a:xfrm>
              <a:off x="5519882" y="1451888"/>
              <a:ext cx="1196278" cy="1196278"/>
            </a:xfrm>
            <a:custGeom>
              <a:rect b="b" l="l" r="r" t="t"/>
              <a:pathLst>
                <a:path extrusionOk="0" h="25214" w="25214">
                  <a:moveTo>
                    <a:pt x="12607" y="4963"/>
                  </a:moveTo>
                  <a:cubicBezTo>
                    <a:pt x="16817" y="4963"/>
                    <a:pt x="20251" y="8397"/>
                    <a:pt x="20251" y="12607"/>
                  </a:cubicBezTo>
                  <a:cubicBezTo>
                    <a:pt x="20251" y="16843"/>
                    <a:pt x="16817" y="20251"/>
                    <a:pt x="12607" y="20251"/>
                  </a:cubicBezTo>
                  <a:cubicBezTo>
                    <a:pt x="8371" y="20251"/>
                    <a:pt x="4963" y="16843"/>
                    <a:pt x="4963" y="12607"/>
                  </a:cubicBezTo>
                  <a:cubicBezTo>
                    <a:pt x="4963" y="8397"/>
                    <a:pt x="8371" y="4963"/>
                    <a:pt x="12607" y="4963"/>
                  </a:cubicBezTo>
                  <a:close/>
                  <a:moveTo>
                    <a:pt x="12607" y="1"/>
                  </a:moveTo>
                  <a:cubicBezTo>
                    <a:pt x="5639" y="1"/>
                    <a:pt x="0" y="5640"/>
                    <a:pt x="0" y="12607"/>
                  </a:cubicBezTo>
                  <a:cubicBezTo>
                    <a:pt x="0" y="19575"/>
                    <a:pt x="5639" y="25214"/>
                    <a:pt x="12607" y="25214"/>
                  </a:cubicBezTo>
                  <a:cubicBezTo>
                    <a:pt x="19574" y="25214"/>
                    <a:pt x="25213" y="19575"/>
                    <a:pt x="25213" y="12607"/>
                  </a:cubicBezTo>
                  <a:cubicBezTo>
                    <a:pt x="25213" y="5640"/>
                    <a:pt x="19574" y="1"/>
                    <a:pt x="126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0"/>
            <p:cNvSpPr/>
            <p:nvPr/>
          </p:nvSpPr>
          <p:spPr>
            <a:xfrm>
              <a:off x="5840936" y="1451888"/>
              <a:ext cx="563647" cy="279498"/>
            </a:xfrm>
            <a:custGeom>
              <a:rect b="b" l="l" r="r" t="t"/>
              <a:pathLst>
                <a:path extrusionOk="0" h="5891" w="11880">
                  <a:moveTo>
                    <a:pt x="5840" y="1"/>
                  </a:moveTo>
                  <a:cubicBezTo>
                    <a:pt x="3735" y="1"/>
                    <a:pt x="1755" y="527"/>
                    <a:pt x="0" y="1429"/>
                  </a:cubicBezTo>
                  <a:lnTo>
                    <a:pt x="2306" y="5840"/>
                  </a:lnTo>
                  <a:cubicBezTo>
                    <a:pt x="3359" y="5289"/>
                    <a:pt x="4562" y="4963"/>
                    <a:pt x="5840" y="4963"/>
                  </a:cubicBezTo>
                  <a:cubicBezTo>
                    <a:pt x="7168" y="4963"/>
                    <a:pt x="8421" y="5314"/>
                    <a:pt x="9499" y="5890"/>
                  </a:cubicBezTo>
                  <a:lnTo>
                    <a:pt x="11880" y="1555"/>
                  </a:lnTo>
                  <a:cubicBezTo>
                    <a:pt x="10075" y="552"/>
                    <a:pt x="8020" y="1"/>
                    <a:pt x="5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0"/>
            <p:cNvSpPr/>
            <p:nvPr/>
          </p:nvSpPr>
          <p:spPr>
            <a:xfrm>
              <a:off x="6390292" y="2078529"/>
              <a:ext cx="323480" cy="366323"/>
            </a:xfrm>
            <a:custGeom>
              <a:rect b="b" l="l" r="r" t="t"/>
              <a:pathLst>
                <a:path extrusionOk="0" h="7721" w="6818">
                  <a:moveTo>
                    <a:pt x="1880" y="1"/>
                  </a:moveTo>
                  <a:cubicBezTo>
                    <a:pt x="1755" y="1705"/>
                    <a:pt x="1053" y="3234"/>
                    <a:pt x="0" y="4437"/>
                  </a:cubicBezTo>
                  <a:lnTo>
                    <a:pt x="3735" y="7720"/>
                  </a:lnTo>
                  <a:cubicBezTo>
                    <a:pt x="5464" y="5740"/>
                    <a:pt x="6592" y="3184"/>
                    <a:pt x="6817" y="402"/>
                  </a:cubicBezTo>
                  <a:lnTo>
                    <a:pt x="18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0"/>
            <p:cNvSpPr/>
            <p:nvPr/>
          </p:nvSpPr>
          <p:spPr>
            <a:xfrm>
              <a:off x="5798094" y="2287805"/>
              <a:ext cx="770602" cy="360345"/>
            </a:xfrm>
            <a:custGeom>
              <a:rect b="b" l="l" r="r" t="t"/>
              <a:pathLst>
                <a:path extrusionOk="0" h="7595" w="16242">
                  <a:moveTo>
                    <a:pt x="12507" y="1"/>
                  </a:moveTo>
                  <a:cubicBezTo>
                    <a:pt x="11104" y="1630"/>
                    <a:pt x="9049" y="2632"/>
                    <a:pt x="6743" y="2632"/>
                  </a:cubicBezTo>
                  <a:cubicBezTo>
                    <a:pt x="5239" y="2632"/>
                    <a:pt x="3836" y="2206"/>
                    <a:pt x="2658" y="1479"/>
                  </a:cubicBezTo>
                  <a:lnTo>
                    <a:pt x="1" y="5665"/>
                  </a:lnTo>
                  <a:cubicBezTo>
                    <a:pt x="1956" y="6893"/>
                    <a:pt x="4262" y="7595"/>
                    <a:pt x="6743" y="7595"/>
                  </a:cubicBezTo>
                  <a:cubicBezTo>
                    <a:pt x="10527" y="7595"/>
                    <a:pt x="13936" y="5916"/>
                    <a:pt x="16242" y="3259"/>
                  </a:cubicBezTo>
                  <a:lnTo>
                    <a:pt x="12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0"/>
            <p:cNvSpPr/>
            <p:nvPr/>
          </p:nvSpPr>
          <p:spPr>
            <a:xfrm>
              <a:off x="5519882" y="1788408"/>
              <a:ext cx="404326" cy="768182"/>
            </a:xfrm>
            <a:custGeom>
              <a:rect b="b" l="l" r="r" t="t"/>
              <a:pathLst>
                <a:path extrusionOk="0" h="16191" w="8522">
                  <a:moveTo>
                    <a:pt x="1253" y="0"/>
                  </a:moveTo>
                  <a:cubicBezTo>
                    <a:pt x="451" y="1655"/>
                    <a:pt x="0" y="3534"/>
                    <a:pt x="0" y="5514"/>
                  </a:cubicBezTo>
                  <a:cubicBezTo>
                    <a:pt x="0" y="10000"/>
                    <a:pt x="2331" y="13960"/>
                    <a:pt x="5865" y="16191"/>
                  </a:cubicBezTo>
                  <a:lnTo>
                    <a:pt x="8522" y="12005"/>
                  </a:lnTo>
                  <a:cubicBezTo>
                    <a:pt x="6391" y="10652"/>
                    <a:pt x="4963" y="8246"/>
                    <a:pt x="4963" y="5514"/>
                  </a:cubicBezTo>
                  <a:cubicBezTo>
                    <a:pt x="4963" y="4311"/>
                    <a:pt x="5238" y="3183"/>
                    <a:pt x="5715" y="2156"/>
                  </a:cubicBezTo>
                  <a:lnTo>
                    <a:pt x="1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0"/>
            <p:cNvSpPr/>
            <p:nvPr/>
          </p:nvSpPr>
          <p:spPr>
            <a:xfrm>
              <a:off x="5444967" y="1939423"/>
              <a:ext cx="23817" cy="66613"/>
            </a:xfrm>
            <a:custGeom>
              <a:rect b="b" l="l" r="r" t="t"/>
              <a:pathLst>
                <a:path extrusionOk="0" h="1404" w="502">
                  <a:moveTo>
                    <a:pt x="151" y="0"/>
                  </a:moveTo>
                  <a:cubicBezTo>
                    <a:pt x="151" y="0"/>
                    <a:pt x="126" y="101"/>
                    <a:pt x="126" y="226"/>
                  </a:cubicBezTo>
                  <a:cubicBezTo>
                    <a:pt x="101" y="351"/>
                    <a:pt x="75" y="527"/>
                    <a:pt x="50" y="702"/>
                  </a:cubicBezTo>
                  <a:cubicBezTo>
                    <a:pt x="25" y="878"/>
                    <a:pt x="25" y="1028"/>
                    <a:pt x="0" y="1153"/>
                  </a:cubicBezTo>
                  <a:cubicBezTo>
                    <a:pt x="0" y="1304"/>
                    <a:pt x="0" y="1379"/>
                    <a:pt x="0" y="1379"/>
                  </a:cubicBezTo>
                  <a:lnTo>
                    <a:pt x="351" y="1404"/>
                  </a:lnTo>
                  <a:cubicBezTo>
                    <a:pt x="351" y="1404"/>
                    <a:pt x="376" y="1304"/>
                    <a:pt x="376" y="1178"/>
                  </a:cubicBezTo>
                  <a:cubicBezTo>
                    <a:pt x="376" y="1078"/>
                    <a:pt x="401" y="903"/>
                    <a:pt x="426" y="727"/>
                  </a:cubicBezTo>
                  <a:cubicBezTo>
                    <a:pt x="426" y="577"/>
                    <a:pt x="451" y="401"/>
                    <a:pt x="477" y="276"/>
                  </a:cubicBezTo>
                  <a:cubicBezTo>
                    <a:pt x="502" y="176"/>
                    <a:pt x="502" y="76"/>
                    <a:pt x="502" y="7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0"/>
            <p:cNvSpPr/>
            <p:nvPr/>
          </p:nvSpPr>
          <p:spPr>
            <a:xfrm>
              <a:off x="5443781" y="2036920"/>
              <a:ext cx="19073" cy="64241"/>
            </a:xfrm>
            <a:custGeom>
              <a:rect b="b" l="l" r="r" t="t"/>
              <a:pathLst>
                <a:path extrusionOk="0" h="1354" w="402">
                  <a:moveTo>
                    <a:pt x="0" y="1"/>
                  </a:moveTo>
                  <a:cubicBezTo>
                    <a:pt x="0" y="1"/>
                    <a:pt x="0" y="326"/>
                    <a:pt x="0" y="677"/>
                  </a:cubicBezTo>
                  <a:cubicBezTo>
                    <a:pt x="25" y="1003"/>
                    <a:pt x="50" y="1354"/>
                    <a:pt x="50" y="1354"/>
                  </a:cubicBezTo>
                  <a:lnTo>
                    <a:pt x="401" y="1329"/>
                  </a:lnTo>
                  <a:cubicBezTo>
                    <a:pt x="401" y="1329"/>
                    <a:pt x="401" y="1003"/>
                    <a:pt x="376" y="652"/>
                  </a:cubicBezTo>
                  <a:cubicBezTo>
                    <a:pt x="351" y="326"/>
                    <a:pt x="37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0"/>
            <p:cNvSpPr/>
            <p:nvPr/>
          </p:nvSpPr>
          <p:spPr>
            <a:xfrm>
              <a:off x="5448526" y="2130860"/>
              <a:ext cx="27376" cy="65427"/>
            </a:xfrm>
            <a:custGeom>
              <a:rect b="b" l="l" r="r" t="t"/>
              <a:pathLst>
                <a:path extrusionOk="0" h="1379" w="577">
                  <a:moveTo>
                    <a:pt x="376" y="1"/>
                  </a:moveTo>
                  <a:lnTo>
                    <a:pt x="0" y="51"/>
                  </a:lnTo>
                  <a:cubicBezTo>
                    <a:pt x="0" y="51"/>
                    <a:pt x="26" y="126"/>
                    <a:pt x="26" y="251"/>
                  </a:cubicBezTo>
                  <a:cubicBezTo>
                    <a:pt x="51" y="376"/>
                    <a:pt x="76" y="552"/>
                    <a:pt x="101" y="702"/>
                  </a:cubicBezTo>
                  <a:cubicBezTo>
                    <a:pt x="126" y="878"/>
                    <a:pt x="151" y="1053"/>
                    <a:pt x="176" y="1178"/>
                  </a:cubicBezTo>
                  <a:cubicBezTo>
                    <a:pt x="201" y="1304"/>
                    <a:pt x="226" y="1379"/>
                    <a:pt x="226" y="1379"/>
                  </a:cubicBezTo>
                  <a:lnTo>
                    <a:pt x="577" y="1304"/>
                  </a:lnTo>
                  <a:cubicBezTo>
                    <a:pt x="577" y="1304"/>
                    <a:pt x="552" y="1229"/>
                    <a:pt x="552" y="1103"/>
                  </a:cubicBezTo>
                  <a:cubicBezTo>
                    <a:pt x="527" y="978"/>
                    <a:pt x="502" y="828"/>
                    <a:pt x="477" y="652"/>
                  </a:cubicBezTo>
                  <a:cubicBezTo>
                    <a:pt x="452" y="502"/>
                    <a:pt x="427" y="326"/>
                    <a:pt x="402" y="201"/>
                  </a:cubicBezTo>
                  <a:cubicBezTo>
                    <a:pt x="376" y="76"/>
                    <a:pt x="37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0"/>
            <p:cNvSpPr/>
            <p:nvPr/>
          </p:nvSpPr>
          <p:spPr>
            <a:xfrm>
              <a:off x="5466365" y="2223613"/>
              <a:ext cx="34540" cy="66613"/>
            </a:xfrm>
            <a:custGeom>
              <a:rect b="b" l="l" r="r" t="t"/>
              <a:pathLst>
                <a:path extrusionOk="0" h="1404" w="728">
                  <a:moveTo>
                    <a:pt x="351" y="0"/>
                  </a:moveTo>
                  <a:lnTo>
                    <a:pt x="0" y="76"/>
                  </a:lnTo>
                  <a:lnTo>
                    <a:pt x="376" y="1404"/>
                  </a:lnTo>
                  <a:lnTo>
                    <a:pt x="727" y="1279"/>
                  </a:lnTo>
                  <a:lnTo>
                    <a:pt x="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0"/>
            <p:cNvSpPr/>
            <p:nvPr/>
          </p:nvSpPr>
          <p:spPr>
            <a:xfrm>
              <a:off x="5496112" y="2312808"/>
              <a:ext cx="41657" cy="65427"/>
            </a:xfrm>
            <a:custGeom>
              <a:rect b="b" l="l" r="r" t="t"/>
              <a:pathLst>
                <a:path extrusionOk="0" h="1379" w="878">
                  <a:moveTo>
                    <a:pt x="351" y="0"/>
                  </a:moveTo>
                  <a:lnTo>
                    <a:pt x="0" y="125"/>
                  </a:lnTo>
                  <a:cubicBezTo>
                    <a:pt x="0" y="125"/>
                    <a:pt x="25" y="226"/>
                    <a:pt x="75" y="326"/>
                  </a:cubicBezTo>
                  <a:cubicBezTo>
                    <a:pt x="125" y="451"/>
                    <a:pt x="175" y="627"/>
                    <a:pt x="251" y="777"/>
                  </a:cubicBezTo>
                  <a:cubicBezTo>
                    <a:pt x="401" y="1078"/>
                    <a:pt x="551" y="1379"/>
                    <a:pt x="551" y="1379"/>
                  </a:cubicBezTo>
                  <a:lnTo>
                    <a:pt x="877" y="1228"/>
                  </a:lnTo>
                  <a:cubicBezTo>
                    <a:pt x="877" y="1228"/>
                    <a:pt x="727" y="927"/>
                    <a:pt x="602" y="627"/>
                  </a:cubicBezTo>
                  <a:cubicBezTo>
                    <a:pt x="501" y="476"/>
                    <a:pt x="451" y="301"/>
                    <a:pt x="426" y="201"/>
                  </a:cubicBezTo>
                  <a:cubicBezTo>
                    <a:pt x="376" y="75"/>
                    <a:pt x="351"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0"/>
            <p:cNvSpPr/>
            <p:nvPr/>
          </p:nvSpPr>
          <p:spPr>
            <a:xfrm>
              <a:off x="5536535" y="2398397"/>
              <a:ext cx="48773" cy="63054"/>
            </a:xfrm>
            <a:custGeom>
              <a:rect b="b" l="l" r="r" t="t"/>
              <a:pathLst>
                <a:path extrusionOk="0" h="1329" w="1028">
                  <a:moveTo>
                    <a:pt x="326" y="1"/>
                  </a:moveTo>
                  <a:lnTo>
                    <a:pt x="0" y="176"/>
                  </a:lnTo>
                  <a:cubicBezTo>
                    <a:pt x="0" y="176"/>
                    <a:pt x="176" y="477"/>
                    <a:pt x="351" y="753"/>
                  </a:cubicBezTo>
                  <a:cubicBezTo>
                    <a:pt x="451" y="903"/>
                    <a:pt x="526" y="1053"/>
                    <a:pt x="602" y="1154"/>
                  </a:cubicBezTo>
                  <a:cubicBezTo>
                    <a:pt x="677" y="1254"/>
                    <a:pt x="727" y="1329"/>
                    <a:pt x="727" y="1329"/>
                  </a:cubicBezTo>
                  <a:lnTo>
                    <a:pt x="1028" y="1128"/>
                  </a:lnTo>
                  <a:cubicBezTo>
                    <a:pt x="1028" y="1128"/>
                    <a:pt x="978" y="1053"/>
                    <a:pt x="902" y="953"/>
                  </a:cubicBezTo>
                  <a:cubicBezTo>
                    <a:pt x="852" y="853"/>
                    <a:pt x="752" y="702"/>
                    <a:pt x="677" y="577"/>
                  </a:cubicBezTo>
                  <a:cubicBezTo>
                    <a:pt x="501" y="276"/>
                    <a:pt x="326"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0"/>
            <p:cNvSpPr/>
            <p:nvPr/>
          </p:nvSpPr>
          <p:spPr>
            <a:xfrm>
              <a:off x="5590004" y="2476869"/>
              <a:ext cx="53565" cy="60682"/>
            </a:xfrm>
            <a:custGeom>
              <a:rect b="b" l="l" r="r" t="t"/>
              <a:pathLst>
                <a:path extrusionOk="0" h="1279" w="1129">
                  <a:moveTo>
                    <a:pt x="277" y="1"/>
                  </a:moveTo>
                  <a:lnTo>
                    <a:pt x="1" y="226"/>
                  </a:lnTo>
                  <a:cubicBezTo>
                    <a:pt x="1" y="226"/>
                    <a:pt x="51" y="302"/>
                    <a:pt x="126" y="402"/>
                  </a:cubicBezTo>
                  <a:cubicBezTo>
                    <a:pt x="201" y="502"/>
                    <a:pt x="277" y="652"/>
                    <a:pt x="402" y="778"/>
                  </a:cubicBezTo>
                  <a:cubicBezTo>
                    <a:pt x="628" y="1028"/>
                    <a:pt x="853" y="1279"/>
                    <a:pt x="853" y="1279"/>
                  </a:cubicBezTo>
                  <a:lnTo>
                    <a:pt x="1129" y="1053"/>
                  </a:lnTo>
                  <a:cubicBezTo>
                    <a:pt x="1129" y="1053"/>
                    <a:pt x="903" y="778"/>
                    <a:pt x="678" y="527"/>
                  </a:cubicBezTo>
                  <a:cubicBezTo>
                    <a:pt x="577" y="427"/>
                    <a:pt x="477" y="276"/>
                    <a:pt x="402" y="176"/>
                  </a:cubicBezTo>
                  <a:cubicBezTo>
                    <a:pt x="327" y="76"/>
                    <a:pt x="277" y="1"/>
                    <a:pt x="2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60"/>
          <p:cNvGrpSpPr/>
          <p:nvPr/>
        </p:nvGrpSpPr>
        <p:grpSpPr>
          <a:xfrm>
            <a:off x="7249739" y="1853181"/>
            <a:ext cx="1174529" cy="621003"/>
            <a:chOff x="6526311" y="1201576"/>
            <a:chExt cx="1644077" cy="799437"/>
          </a:xfrm>
        </p:grpSpPr>
        <p:sp>
          <p:nvSpPr>
            <p:cNvPr id="2447" name="Google Shape;2447;p60"/>
            <p:cNvSpPr/>
            <p:nvPr/>
          </p:nvSpPr>
          <p:spPr>
            <a:xfrm>
              <a:off x="6526311" y="1306513"/>
              <a:ext cx="1644077" cy="694501"/>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0"/>
            <p:cNvSpPr/>
            <p:nvPr/>
          </p:nvSpPr>
          <p:spPr>
            <a:xfrm>
              <a:off x="6611548" y="1201576"/>
              <a:ext cx="1346970" cy="666984"/>
            </a:xfrm>
            <a:custGeom>
              <a:rect b="b" l="l" r="r" t="t"/>
              <a:pathLst>
                <a:path extrusionOk="0" h="14980" w="30252">
                  <a:moveTo>
                    <a:pt x="22116" y="1"/>
                  </a:moveTo>
                  <a:cubicBezTo>
                    <a:pt x="19905" y="1"/>
                    <a:pt x="19649" y="2529"/>
                    <a:pt x="17995" y="3200"/>
                  </a:cubicBezTo>
                  <a:cubicBezTo>
                    <a:pt x="17712" y="3321"/>
                    <a:pt x="17456" y="3372"/>
                    <a:pt x="17221" y="3372"/>
                  </a:cubicBezTo>
                  <a:cubicBezTo>
                    <a:pt x="16039" y="3372"/>
                    <a:pt x="15343" y="2080"/>
                    <a:pt x="13985" y="1746"/>
                  </a:cubicBezTo>
                  <a:cubicBezTo>
                    <a:pt x="13730" y="1681"/>
                    <a:pt x="13477" y="1652"/>
                    <a:pt x="13225" y="1652"/>
                  </a:cubicBezTo>
                  <a:cubicBezTo>
                    <a:pt x="11449" y="1652"/>
                    <a:pt x="9767" y="3081"/>
                    <a:pt x="8296" y="3125"/>
                  </a:cubicBezTo>
                  <a:cubicBezTo>
                    <a:pt x="8287" y="3125"/>
                    <a:pt x="8278" y="3125"/>
                    <a:pt x="8269" y="3125"/>
                  </a:cubicBezTo>
                  <a:cubicBezTo>
                    <a:pt x="6933" y="3125"/>
                    <a:pt x="6228" y="1268"/>
                    <a:pt x="4286" y="894"/>
                  </a:cubicBezTo>
                  <a:cubicBezTo>
                    <a:pt x="3919" y="824"/>
                    <a:pt x="3584" y="792"/>
                    <a:pt x="3277" y="792"/>
                  </a:cubicBezTo>
                  <a:cubicBezTo>
                    <a:pt x="289" y="792"/>
                    <a:pt x="0" y="3801"/>
                    <a:pt x="0" y="3801"/>
                  </a:cubicBezTo>
                  <a:lnTo>
                    <a:pt x="12081" y="11295"/>
                  </a:lnTo>
                  <a:lnTo>
                    <a:pt x="29975" y="14979"/>
                  </a:lnTo>
                  <a:lnTo>
                    <a:pt x="30251" y="4102"/>
                  </a:lnTo>
                  <a:cubicBezTo>
                    <a:pt x="30199" y="3236"/>
                    <a:pt x="29882" y="2991"/>
                    <a:pt x="29405" y="2991"/>
                  </a:cubicBezTo>
                  <a:cubicBezTo>
                    <a:pt x="28783" y="2991"/>
                    <a:pt x="27889" y="3408"/>
                    <a:pt x="26955" y="3408"/>
                  </a:cubicBezTo>
                  <a:cubicBezTo>
                    <a:pt x="26885" y="3408"/>
                    <a:pt x="26814" y="3406"/>
                    <a:pt x="26742" y="3400"/>
                  </a:cubicBezTo>
                  <a:cubicBezTo>
                    <a:pt x="25013" y="3300"/>
                    <a:pt x="24888" y="268"/>
                    <a:pt x="22432" y="17"/>
                  </a:cubicBezTo>
                  <a:cubicBezTo>
                    <a:pt x="22322" y="6"/>
                    <a:pt x="22217" y="1"/>
                    <a:pt x="22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0"/>
            <p:cNvSpPr/>
            <p:nvPr/>
          </p:nvSpPr>
          <p:spPr>
            <a:xfrm>
              <a:off x="6611548" y="1230161"/>
              <a:ext cx="1342473" cy="685284"/>
            </a:xfrm>
            <a:custGeom>
              <a:rect b="b" l="l" r="r" t="t"/>
              <a:pathLst>
                <a:path extrusionOk="0" h="15391" w="30151">
                  <a:moveTo>
                    <a:pt x="7548" y="0"/>
                  </a:moveTo>
                  <a:cubicBezTo>
                    <a:pt x="5389" y="0"/>
                    <a:pt x="5054" y="2169"/>
                    <a:pt x="2832" y="2758"/>
                  </a:cubicBezTo>
                  <a:cubicBezTo>
                    <a:pt x="1539" y="3119"/>
                    <a:pt x="778" y="3191"/>
                    <a:pt x="376" y="3191"/>
                  </a:cubicBezTo>
                  <a:cubicBezTo>
                    <a:pt x="109" y="3191"/>
                    <a:pt x="0" y="3159"/>
                    <a:pt x="0" y="3159"/>
                  </a:cubicBezTo>
                  <a:lnTo>
                    <a:pt x="0" y="15390"/>
                  </a:lnTo>
                  <a:lnTo>
                    <a:pt x="30151" y="15390"/>
                  </a:lnTo>
                  <a:lnTo>
                    <a:pt x="30051" y="6367"/>
                  </a:lnTo>
                  <a:cubicBezTo>
                    <a:pt x="29575" y="6552"/>
                    <a:pt x="28892" y="7337"/>
                    <a:pt x="27985" y="7337"/>
                  </a:cubicBezTo>
                  <a:cubicBezTo>
                    <a:pt x="27412" y="7337"/>
                    <a:pt x="26748" y="7023"/>
                    <a:pt x="25990" y="6042"/>
                  </a:cubicBezTo>
                  <a:cubicBezTo>
                    <a:pt x="24500" y="4111"/>
                    <a:pt x="23009" y="3391"/>
                    <a:pt x="21574" y="3391"/>
                  </a:cubicBezTo>
                  <a:cubicBezTo>
                    <a:pt x="21127" y="3391"/>
                    <a:pt x="20685" y="3460"/>
                    <a:pt x="20251" y="3585"/>
                  </a:cubicBezTo>
                  <a:cubicBezTo>
                    <a:pt x="18246" y="4137"/>
                    <a:pt x="17394" y="6493"/>
                    <a:pt x="14161" y="6568"/>
                  </a:cubicBezTo>
                  <a:cubicBezTo>
                    <a:pt x="14134" y="6569"/>
                    <a:pt x="14108" y="6569"/>
                    <a:pt x="14081" y="6569"/>
                  </a:cubicBezTo>
                  <a:cubicBezTo>
                    <a:pt x="10932" y="6569"/>
                    <a:pt x="11155" y="648"/>
                    <a:pt x="8296" y="77"/>
                  </a:cubicBezTo>
                  <a:cubicBezTo>
                    <a:pt x="8024" y="24"/>
                    <a:pt x="7776" y="0"/>
                    <a:pt x="7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0"/>
            <p:cNvSpPr/>
            <p:nvPr/>
          </p:nvSpPr>
          <p:spPr>
            <a:xfrm>
              <a:off x="6611548" y="1420902"/>
              <a:ext cx="1346970" cy="494539"/>
            </a:xfrm>
            <a:custGeom>
              <a:rect b="b" l="l" r="r" t="t"/>
              <a:pathLst>
                <a:path extrusionOk="0" h="11107" w="30252">
                  <a:moveTo>
                    <a:pt x="14272" y="0"/>
                  </a:moveTo>
                  <a:cubicBezTo>
                    <a:pt x="12918" y="0"/>
                    <a:pt x="11646" y="1023"/>
                    <a:pt x="10752" y="2159"/>
                  </a:cubicBezTo>
                  <a:cubicBezTo>
                    <a:pt x="9631" y="3603"/>
                    <a:pt x="8567" y="6086"/>
                    <a:pt x="7003" y="6086"/>
                  </a:cubicBezTo>
                  <a:cubicBezTo>
                    <a:pt x="6505" y="6086"/>
                    <a:pt x="5956" y="5834"/>
                    <a:pt x="5339" y="5216"/>
                  </a:cubicBezTo>
                  <a:cubicBezTo>
                    <a:pt x="3688" y="3566"/>
                    <a:pt x="1944" y="3273"/>
                    <a:pt x="915" y="3273"/>
                  </a:cubicBezTo>
                  <a:cubicBezTo>
                    <a:pt x="350" y="3273"/>
                    <a:pt x="0" y="3362"/>
                    <a:pt x="0" y="3362"/>
                  </a:cubicBezTo>
                  <a:lnTo>
                    <a:pt x="0" y="11106"/>
                  </a:lnTo>
                  <a:lnTo>
                    <a:pt x="30151" y="11106"/>
                  </a:lnTo>
                  <a:lnTo>
                    <a:pt x="30251" y="154"/>
                  </a:lnTo>
                  <a:cubicBezTo>
                    <a:pt x="29801" y="90"/>
                    <a:pt x="29383" y="60"/>
                    <a:pt x="28994" y="60"/>
                  </a:cubicBezTo>
                  <a:cubicBezTo>
                    <a:pt x="24176" y="60"/>
                    <a:pt x="23763" y="4627"/>
                    <a:pt x="22256" y="6018"/>
                  </a:cubicBezTo>
                  <a:cubicBezTo>
                    <a:pt x="21852" y="6398"/>
                    <a:pt x="21490" y="6579"/>
                    <a:pt x="21138" y="6579"/>
                  </a:cubicBezTo>
                  <a:cubicBezTo>
                    <a:pt x="20095" y="6579"/>
                    <a:pt x="19137" y="4983"/>
                    <a:pt x="17394" y="2209"/>
                  </a:cubicBezTo>
                  <a:cubicBezTo>
                    <a:pt x="16394" y="600"/>
                    <a:pt x="15309" y="0"/>
                    <a:pt x="142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60"/>
          <p:cNvGrpSpPr/>
          <p:nvPr/>
        </p:nvGrpSpPr>
        <p:grpSpPr>
          <a:xfrm>
            <a:off x="7255741" y="2976152"/>
            <a:ext cx="1161582" cy="592617"/>
            <a:chOff x="4984402" y="2655325"/>
            <a:chExt cx="1361282" cy="694501"/>
          </a:xfrm>
        </p:grpSpPr>
        <p:grpSp>
          <p:nvGrpSpPr>
            <p:cNvPr id="2452" name="Google Shape;2452;p60"/>
            <p:cNvGrpSpPr/>
            <p:nvPr/>
          </p:nvGrpSpPr>
          <p:grpSpPr>
            <a:xfrm>
              <a:off x="5071009" y="2720922"/>
              <a:ext cx="1055066" cy="540857"/>
              <a:chOff x="6922107" y="2182622"/>
              <a:chExt cx="1662306" cy="1441517"/>
            </a:xfrm>
          </p:grpSpPr>
          <p:sp>
            <p:nvSpPr>
              <p:cNvPr id="2453" name="Google Shape;2453;p60"/>
              <p:cNvSpPr/>
              <p:nvPr/>
            </p:nvSpPr>
            <p:spPr>
              <a:xfrm>
                <a:off x="6924246" y="2182622"/>
                <a:ext cx="482671" cy="238169"/>
              </a:xfrm>
              <a:custGeom>
                <a:rect b="b" l="l" r="r" t="t"/>
                <a:pathLst>
                  <a:path extrusionOk="0" h="2783" w="5640">
                    <a:moveTo>
                      <a:pt x="0" y="1"/>
                    </a:moveTo>
                    <a:lnTo>
                      <a:pt x="0" y="2758"/>
                    </a:lnTo>
                    <a:lnTo>
                      <a:pt x="5639" y="2783"/>
                    </a:lnTo>
                    <a:lnTo>
                      <a:pt x="56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0"/>
              <p:cNvSpPr/>
              <p:nvPr/>
            </p:nvSpPr>
            <p:spPr>
              <a:xfrm>
                <a:off x="6922107" y="2472226"/>
                <a:ext cx="1340611" cy="240309"/>
              </a:xfrm>
              <a:custGeom>
                <a:rect b="b" l="l" r="r" t="t"/>
                <a:pathLst>
                  <a:path extrusionOk="0" h="2808" w="15665">
                    <a:moveTo>
                      <a:pt x="25" y="0"/>
                    </a:moveTo>
                    <a:lnTo>
                      <a:pt x="0" y="2757"/>
                    </a:lnTo>
                    <a:lnTo>
                      <a:pt x="15664" y="2807"/>
                    </a:lnTo>
                    <a:lnTo>
                      <a:pt x="15664" y="25"/>
                    </a:lnTo>
                    <a:lnTo>
                      <a:pt x="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0"/>
              <p:cNvSpPr/>
              <p:nvPr/>
            </p:nvSpPr>
            <p:spPr>
              <a:xfrm>
                <a:off x="6922107" y="2774668"/>
                <a:ext cx="763630" cy="238169"/>
              </a:xfrm>
              <a:custGeom>
                <a:rect b="b" l="l" r="r" t="t"/>
                <a:pathLst>
                  <a:path extrusionOk="0" h="2783" w="8923">
                    <a:moveTo>
                      <a:pt x="0" y="0"/>
                    </a:moveTo>
                    <a:lnTo>
                      <a:pt x="0" y="2757"/>
                    </a:lnTo>
                    <a:lnTo>
                      <a:pt x="8922" y="2782"/>
                    </a:lnTo>
                    <a:lnTo>
                      <a:pt x="8922" y="2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0"/>
              <p:cNvSpPr/>
              <p:nvPr/>
            </p:nvSpPr>
            <p:spPr>
              <a:xfrm>
                <a:off x="6922107" y="3070606"/>
                <a:ext cx="918017" cy="240309"/>
              </a:xfrm>
              <a:custGeom>
                <a:rect b="b" l="l" r="r" t="t"/>
                <a:pathLst>
                  <a:path extrusionOk="0" h="2808" w="10727">
                    <a:moveTo>
                      <a:pt x="0" y="1"/>
                    </a:moveTo>
                    <a:lnTo>
                      <a:pt x="0" y="2783"/>
                    </a:lnTo>
                    <a:lnTo>
                      <a:pt x="10727" y="2808"/>
                    </a:lnTo>
                    <a:lnTo>
                      <a:pt x="10727" y="26"/>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0"/>
              <p:cNvSpPr/>
              <p:nvPr/>
            </p:nvSpPr>
            <p:spPr>
              <a:xfrm>
                <a:off x="6922107" y="3383745"/>
                <a:ext cx="1662306" cy="240394"/>
              </a:xfrm>
              <a:custGeom>
                <a:rect b="b" l="l" r="r" t="t"/>
                <a:pathLst>
                  <a:path extrusionOk="0" h="2809" w="19424">
                    <a:moveTo>
                      <a:pt x="0" y="1"/>
                    </a:moveTo>
                    <a:lnTo>
                      <a:pt x="0" y="2783"/>
                    </a:lnTo>
                    <a:lnTo>
                      <a:pt x="19424" y="2808"/>
                    </a:lnTo>
                    <a:lnTo>
                      <a:pt x="19424" y="5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8" name="Google Shape;2458;p60"/>
            <p:cNvSpPr/>
            <p:nvPr/>
          </p:nvSpPr>
          <p:spPr>
            <a:xfrm>
              <a:off x="4984402" y="2655325"/>
              <a:ext cx="1361282" cy="694501"/>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9" name="Google Shape;2459;p60"/>
          <p:cNvSpPr txBox="1"/>
          <p:nvPr>
            <p:ph idx="4294967295" type="title"/>
          </p:nvPr>
        </p:nvSpPr>
        <p:spPr>
          <a:xfrm>
            <a:off x="3518600" y="1830400"/>
            <a:ext cx="21003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Area chart</a:t>
            </a:r>
            <a:endParaRPr b="0" sz="1400">
              <a:latin typeface="Titillium Web"/>
              <a:ea typeface="Titillium Web"/>
              <a:cs typeface="Titillium Web"/>
              <a:sym typeface="Titillium Web"/>
            </a:endParaRPr>
          </a:p>
        </p:txBody>
      </p:sp>
      <p:sp>
        <p:nvSpPr>
          <p:cNvPr id="2460" name="Google Shape;2460;p60"/>
          <p:cNvSpPr txBox="1"/>
          <p:nvPr>
            <p:ph idx="4294967295" type="title"/>
          </p:nvPr>
        </p:nvSpPr>
        <p:spPr>
          <a:xfrm>
            <a:off x="3518600" y="2332500"/>
            <a:ext cx="21003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Line</a:t>
            </a:r>
            <a:r>
              <a:rPr b="0" lang="en" sz="1400">
                <a:latin typeface="Titillium Web"/>
                <a:ea typeface="Titillium Web"/>
                <a:cs typeface="Titillium Web"/>
                <a:sym typeface="Titillium Web"/>
              </a:rPr>
              <a:t> chart</a:t>
            </a:r>
            <a:endParaRPr b="0" sz="1400">
              <a:latin typeface="Titillium Web"/>
              <a:ea typeface="Titillium Web"/>
              <a:cs typeface="Titillium Web"/>
              <a:sym typeface="Titillium Web"/>
            </a:endParaRPr>
          </a:p>
        </p:txBody>
      </p:sp>
      <p:sp>
        <p:nvSpPr>
          <p:cNvPr id="2461" name="Google Shape;2461;p60"/>
          <p:cNvSpPr txBox="1"/>
          <p:nvPr>
            <p:ph idx="4294967295" type="title"/>
          </p:nvPr>
        </p:nvSpPr>
        <p:spPr>
          <a:xfrm>
            <a:off x="3518600" y="2834600"/>
            <a:ext cx="21003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Column</a:t>
            </a:r>
            <a:r>
              <a:rPr b="0" lang="en" sz="1400">
                <a:latin typeface="Titillium Web"/>
                <a:ea typeface="Titillium Web"/>
                <a:cs typeface="Titillium Web"/>
                <a:sym typeface="Titillium Web"/>
              </a:rPr>
              <a:t> chart</a:t>
            </a:r>
            <a:endParaRPr b="0" sz="1400">
              <a:latin typeface="Titillium Web"/>
              <a:ea typeface="Titillium Web"/>
              <a:cs typeface="Titillium Web"/>
              <a:sym typeface="Titillium Web"/>
            </a:endParaRPr>
          </a:p>
        </p:txBody>
      </p:sp>
      <p:sp>
        <p:nvSpPr>
          <p:cNvPr id="2462" name="Google Shape;2462;p60"/>
          <p:cNvSpPr txBox="1"/>
          <p:nvPr>
            <p:ph idx="4294967295" type="title"/>
          </p:nvPr>
        </p:nvSpPr>
        <p:spPr>
          <a:xfrm>
            <a:off x="3518600" y="3336700"/>
            <a:ext cx="21003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Bar</a:t>
            </a:r>
            <a:r>
              <a:rPr b="0" lang="en" sz="1400">
                <a:latin typeface="Titillium Web"/>
                <a:ea typeface="Titillium Web"/>
                <a:cs typeface="Titillium Web"/>
                <a:sym typeface="Titillium Web"/>
              </a:rPr>
              <a:t> chart</a:t>
            </a:r>
            <a:endParaRPr b="0" sz="1400">
              <a:latin typeface="Titillium Web"/>
              <a:ea typeface="Titillium Web"/>
              <a:cs typeface="Titillium Web"/>
              <a:sym typeface="Titillium Web"/>
            </a:endParaRPr>
          </a:p>
        </p:txBody>
      </p:sp>
      <p:sp>
        <p:nvSpPr>
          <p:cNvPr id="2463" name="Google Shape;2463;p60"/>
          <p:cNvSpPr txBox="1"/>
          <p:nvPr>
            <p:ph idx="4294967295" type="title"/>
          </p:nvPr>
        </p:nvSpPr>
        <p:spPr>
          <a:xfrm>
            <a:off x="3518600" y="3838800"/>
            <a:ext cx="21003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Pie</a:t>
            </a:r>
            <a:r>
              <a:rPr b="0" lang="en" sz="1400">
                <a:latin typeface="Titillium Web"/>
                <a:ea typeface="Titillium Web"/>
                <a:cs typeface="Titillium Web"/>
                <a:sym typeface="Titillium Web"/>
              </a:rPr>
              <a:t> chart</a:t>
            </a:r>
            <a:endParaRPr b="0" sz="1400">
              <a:latin typeface="Titillium Web"/>
              <a:ea typeface="Titillium Web"/>
              <a:cs typeface="Titillium Web"/>
              <a:sym typeface="Titillium Web"/>
            </a:endParaRPr>
          </a:p>
        </p:txBody>
      </p:sp>
      <p:sp>
        <p:nvSpPr>
          <p:cNvPr id="2464" name="Google Shape;2464;p60"/>
          <p:cNvSpPr txBox="1"/>
          <p:nvPr>
            <p:ph idx="4294967295" type="title"/>
          </p:nvPr>
        </p:nvSpPr>
        <p:spPr>
          <a:xfrm>
            <a:off x="3518600" y="4340900"/>
            <a:ext cx="21003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Donut </a:t>
            </a:r>
            <a:r>
              <a:rPr b="0" lang="en" sz="1400">
                <a:latin typeface="Titillium Web"/>
                <a:ea typeface="Titillium Web"/>
                <a:cs typeface="Titillium Web"/>
                <a:sym typeface="Titillium Web"/>
              </a:rPr>
              <a:t>chart</a:t>
            </a:r>
            <a:endParaRPr b="0" sz="1400">
              <a:latin typeface="Titillium Web"/>
              <a:ea typeface="Titillium Web"/>
              <a:cs typeface="Titillium Web"/>
              <a:sym typeface="Titillium Web"/>
            </a:endParaRPr>
          </a:p>
        </p:txBody>
      </p:sp>
      <p:sp>
        <p:nvSpPr>
          <p:cNvPr id="2465" name="Google Shape;2465;p60"/>
          <p:cNvSpPr/>
          <p:nvPr/>
        </p:nvSpPr>
        <p:spPr>
          <a:xfrm>
            <a:off x="2033800" y="2152800"/>
            <a:ext cx="179700" cy="179700"/>
          </a:xfrm>
          <a:prstGeom prst="donut">
            <a:avLst>
              <a:gd fmla="val 2129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466" name="Google Shape;2466;p60"/>
          <p:cNvSpPr/>
          <p:nvPr/>
        </p:nvSpPr>
        <p:spPr>
          <a:xfrm>
            <a:off x="2033800" y="3182613"/>
            <a:ext cx="179700" cy="179700"/>
          </a:xfrm>
          <a:prstGeom prst="donut">
            <a:avLst>
              <a:gd fmla="val 2129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467" name="Google Shape;2467;p60"/>
          <p:cNvSpPr/>
          <p:nvPr/>
        </p:nvSpPr>
        <p:spPr>
          <a:xfrm>
            <a:off x="2033800" y="4212438"/>
            <a:ext cx="179700" cy="179700"/>
          </a:xfrm>
          <a:prstGeom prst="donut">
            <a:avLst>
              <a:gd fmla="val 2129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468" name="Google Shape;2468;p60"/>
          <p:cNvSpPr/>
          <p:nvPr/>
        </p:nvSpPr>
        <p:spPr>
          <a:xfrm>
            <a:off x="6930000" y="2152800"/>
            <a:ext cx="179700" cy="179700"/>
          </a:xfrm>
          <a:prstGeom prst="donut">
            <a:avLst>
              <a:gd fmla="val 2129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469" name="Google Shape;2469;p60"/>
          <p:cNvSpPr/>
          <p:nvPr/>
        </p:nvSpPr>
        <p:spPr>
          <a:xfrm>
            <a:off x="6930000" y="3182613"/>
            <a:ext cx="179700" cy="179700"/>
          </a:xfrm>
          <a:prstGeom prst="donut">
            <a:avLst>
              <a:gd fmla="val 2129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470" name="Google Shape;2470;p60"/>
          <p:cNvSpPr/>
          <p:nvPr/>
        </p:nvSpPr>
        <p:spPr>
          <a:xfrm>
            <a:off x="6930000" y="4212438"/>
            <a:ext cx="179700" cy="179700"/>
          </a:xfrm>
          <a:prstGeom prst="donut">
            <a:avLst>
              <a:gd fmla="val 2129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cxnSp>
        <p:nvCxnSpPr>
          <p:cNvPr id="2471" name="Google Shape;2471;p60"/>
          <p:cNvCxnSpPr>
            <a:stCxn id="2465" idx="6"/>
            <a:endCxn id="2460" idx="1"/>
          </p:cNvCxnSpPr>
          <p:nvPr/>
        </p:nvCxnSpPr>
        <p:spPr>
          <a:xfrm>
            <a:off x="2213500" y="2242650"/>
            <a:ext cx="1305000" cy="221400"/>
          </a:xfrm>
          <a:prstGeom prst="bentConnector3">
            <a:avLst>
              <a:gd fmla="val 50004" name="adj1"/>
            </a:avLst>
          </a:prstGeom>
          <a:noFill/>
          <a:ln cap="flat" cmpd="sng" w="19050">
            <a:solidFill>
              <a:schemeClr val="dk2"/>
            </a:solidFill>
            <a:prstDash val="solid"/>
            <a:round/>
            <a:headEnd len="med" w="med" type="none"/>
            <a:tailEnd len="med" w="med" type="oval"/>
          </a:ln>
        </p:spPr>
      </p:cxnSp>
      <p:cxnSp>
        <p:nvCxnSpPr>
          <p:cNvPr id="2472" name="Google Shape;2472;p60"/>
          <p:cNvCxnSpPr>
            <a:stCxn id="2466" idx="6"/>
          </p:cNvCxnSpPr>
          <p:nvPr/>
        </p:nvCxnSpPr>
        <p:spPr>
          <a:xfrm>
            <a:off x="2213500" y="3272463"/>
            <a:ext cx="233700" cy="6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2473" name="Google Shape;2473;p60"/>
          <p:cNvCxnSpPr>
            <a:stCxn id="2467" idx="6"/>
          </p:cNvCxnSpPr>
          <p:nvPr/>
        </p:nvCxnSpPr>
        <p:spPr>
          <a:xfrm>
            <a:off x="2213500" y="4302288"/>
            <a:ext cx="214800" cy="6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2474" name="Google Shape;2474;p60"/>
          <p:cNvCxnSpPr>
            <a:stCxn id="2468" idx="2"/>
          </p:cNvCxnSpPr>
          <p:nvPr/>
        </p:nvCxnSpPr>
        <p:spPr>
          <a:xfrm flipH="1">
            <a:off x="6738000" y="2242650"/>
            <a:ext cx="192000" cy="6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2475" name="Google Shape;2475;p60"/>
          <p:cNvCxnSpPr>
            <a:stCxn id="2469" idx="2"/>
          </p:cNvCxnSpPr>
          <p:nvPr/>
        </p:nvCxnSpPr>
        <p:spPr>
          <a:xfrm flipH="1">
            <a:off x="6742800" y="3272463"/>
            <a:ext cx="187200" cy="6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2476" name="Google Shape;2476;p60"/>
          <p:cNvCxnSpPr>
            <a:stCxn id="2470" idx="2"/>
          </p:cNvCxnSpPr>
          <p:nvPr/>
        </p:nvCxnSpPr>
        <p:spPr>
          <a:xfrm flipH="1">
            <a:off x="6752400" y="4302288"/>
            <a:ext cx="177600" cy="600"/>
          </a:xfrm>
          <a:prstGeom prst="bentConnector3">
            <a:avLst>
              <a:gd fmla="val 50000" name="adj1"/>
            </a:avLst>
          </a:prstGeom>
          <a:noFill/>
          <a:ln cap="flat" cmpd="sng" w="19050">
            <a:solidFill>
              <a:schemeClr val="dk2"/>
            </a:solidFill>
            <a:prstDash val="solid"/>
            <a:round/>
            <a:headEnd len="med" w="med" type="none"/>
            <a:tailEnd len="med" w="med" type="oval"/>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0" name="Shape 2480"/>
        <p:cNvGrpSpPr/>
        <p:nvPr/>
      </p:nvGrpSpPr>
      <p:grpSpPr>
        <a:xfrm>
          <a:off x="0" y="0"/>
          <a:ext cx="0" cy="0"/>
          <a:chOff x="0" y="0"/>
          <a:chExt cx="0" cy="0"/>
        </a:xfrm>
      </p:grpSpPr>
      <p:grpSp>
        <p:nvGrpSpPr>
          <p:cNvPr id="2481" name="Google Shape;2481;p61"/>
          <p:cNvGrpSpPr/>
          <p:nvPr/>
        </p:nvGrpSpPr>
        <p:grpSpPr>
          <a:xfrm>
            <a:off x="3953800" y="1763045"/>
            <a:ext cx="4190750" cy="2775405"/>
            <a:chOff x="3953800" y="1763045"/>
            <a:chExt cx="4190750" cy="2775405"/>
          </a:xfrm>
        </p:grpSpPr>
        <p:cxnSp>
          <p:nvCxnSpPr>
            <p:cNvPr id="2482" name="Google Shape;2482;p61"/>
            <p:cNvCxnSpPr/>
            <p:nvPr/>
          </p:nvCxnSpPr>
          <p:spPr>
            <a:xfrm>
              <a:off x="4521150" y="4037200"/>
              <a:ext cx="3623400" cy="0"/>
            </a:xfrm>
            <a:prstGeom prst="straightConnector1">
              <a:avLst/>
            </a:prstGeom>
            <a:noFill/>
            <a:ln cap="flat" cmpd="sng" w="9525">
              <a:solidFill>
                <a:schemeClr val="dk2"/>
              </a:solidFill>
              <a:prstDash val="solid"/>
              <a:round/>
              <a:headEnd len="med" w="med" type="none"/>
              <a:tailEnd len="med" w="med" type="none"/>
            </a:ln>
          </p:spPr>
        </p:cxnSp>
        <p:grpSp>
          <p:nvGrpSpPr>
            <p:cNvPr id="2483" name="Google Shape;2483;p61"/>
            <p:cNvGrpSpPr/>
            <p:nvPr/>
          </p:nvGrpSpPr>
          <p:grpSpPr>
            <a:xfrm>
              <a:off x="3953800" y="1763045"/>
              <a:ext cx="4190750" cy="2775405"/>
              <a:chOff x="3953800" y="1763045"/>
              <a:chExt cx="4190750" cy="2775405"/>
            </a:xfrm>
          </p:grpSpPr>
          <p:grpSp>
            <p:nvGrpSpPr>
              <p:cNvPr id="2484" name="Google Shape;2484;p61"/>
              <p:cNvGrpSpPr/>
              <p:nvPr/>
            </p:nvGrpSpPr>
            <p:grpSpPr>
              <a:xfrm>
                <a:off x="3953800" y="1763045"/>
                <a:ext cx="4190750" cy="2599005"/>
                <a:chOff x="3953800" y="1763045"/>
                <a:chExt cx="4190750" cy="2599005"/>
              </a:xfrm>
            </p:grpSpPr>
            <p:grpSp>
              <p:nvGrpSpPr>
                <p:cNvPr id="2485" name="Google Shape;2485;p61"/>
                <p:cNvGrpSpPr/>
                <p:nvPr/>
              </p:nvGrpSpPr>
              <p:grpSpPr>
                <a:xfrm>
                  <a:off x="4516634" y="1763045"/>
                  <a:ext cx="3627835" cy="2540085"/>
                  <a:chOff x="4745225" y="1938775"/>
                  <a:chExt cx="3232500" cy="2173800"/>
                </a:xfrm>
              </p:grpSpPr>
              <p:cxnSp>
                <p:nvCxnSpPr>
                  <p:cNvPr id="2486" name="Google Shape;2486;p61"/>
                  <p:cNvCxnSpPr/>
                  <p:nvPr/>
                </p:nvCxnSpPr>
                <p:spPr>
                  <a:xfrm>
                    <a:off x="4745225" y="1938775"/>
                    <a:ext cx="0" cy="2173800"/>
                  </a:xfrm>
                  <a:prstGeom prst="straightConnector1">
                    <a:avLst/>
                  </a:prstGeom>
                  <a:noFill/>
                  <a:ln cap="flat" cmpd="sng" w="38100">
                    <a:solidFill>
                      <a:schemeClr val="dk2"/>
                    </a:solidFill>
                    <a:prstDash val="solid"/>
                    <a:round/>
                    <a:headEnd len="med" w="med" type="none"/>
                    <a:tailEnd len="med" w="med" type="none"/>
                  </a:ln>
                </p:spPr>
              </p:cxnSp>
              <p:cxnSp>
                <p:nvCxnSpPr>
                  <p:cNvPr id="2487" name="Google Shape;2487;p61"/>
                  <p:cNvCxnSpPr/>
                  <p:nvPr/>
                </p:nvCxnSpPr>
                <p:spPr>
                  <a:xfrm>
                    <a:off x="4745225" y="4090633"/>
                    <a:ext cx="3232500" cy="0"/>
                  </a:xfrm>
                  <a:prstGeom prst="straightConnector1">
                    <a:avLst/>
                  </a:prstGeom>
                  <a:noFill/>
                  <a:ln cap="flat" cmpd="sng" w="38100">
                    <a:solidFill>
                      <a:schemeClr val="dk2"/>
                    </a:solidFill>
                    <a:prstDash val="solid"/>
                    <a:round/>
                    <a:headEnd len="med" w="med" type="none"/>
                    <a:tailEnd len="med" w="med" type="none"/>
                  </a:ln>
                </p:spPr>
              </p:cxnSp>
            </p:grpSp>
            <p:cxnSp>
              <p:nvCxnSpPr>
                <p:cNvPr id="2488" name="Google Shape;2488;p61"/>
                <p:cNvCxnSpPr/>
                <p:nvPr/>
              </p:nvCxnSpPr>
              <p:spPr>
                <a:xfrm>
                  <a:off x="4521150" y="3800661"/>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489" name="Google Shape;2489;p61"/>
                <p:cNvCxnSpPr/>
                <p:nvPr/>
              </p:nvCxnSpPr>
              <p:spPr>
                <a:xfrm>
                  <a:off x="4521150" y="3564122"/>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490" name="Google Shape;2490;p61"/>
                <p:cNvCxnSpPr/>
                <p:nvPr/>
              </p:nvCxnSpPr>
              <p:spPr>
                <a:xfrm>
                  <a:off x="4521150" y="3327583"/>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491" name="Google Shape;2491;p61"/>
                <p:cNvCxnSpPr/>
                <p:nvPr/>
              </p:nvCxnSpPr>
              <p:spPr>
                <a:xfrm>
                  <a:off x="4521150" y="3091044"/>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492" name="Google Shape;2492;p61"/>
                <p:cNvCxnSpPr/>
                <p:nvPr/>
              </p:nvCxnSpPr>
              <p:spPr>
                <a:xfrm>
                  <a:off x="4521150" y="2854506"/>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493" name="Google Shape;2493;p61"/>
                <p:cNvCxnSpPr/>
                <p:nvPr/>
              </p:nvCxnSpPr>
              <p:spPr>
                <a:xfrm>
                  <a:off x="4521150" y="2617967"/>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494" name="Google Shape;2494;p61"/>
                <p:cNvCxnSpPr/>
                <p:nvPr/>
              </p:nvCxnSpPr>
              <p:spPr>
                <a:xfrm>
                  <a:off x="4521150" y="2381428"/>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495" name="Google Shape;2495;p61"/>
                <p:cNvCxnSpPr/>
                <p:nvPr/>
              </p:nvCxnSpPr>
              <p:spPr>
                <a:xfrm>
                  <a:off x="4521150" y="2144889"/>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496" name="Google Shape;2496;p61"/>
                <p:cNvCxnSpPr/>
                <p:nvPr/>
              </p:nvCxnSpPr>
              <p:spPr>
                <a:xfrm>
                  <a:off x="4521150" y="1908350"/>
                  <a:ext cx="3623400" cy="0"/>
                </a:xfrm>
                <a:prstGeom prst="straightConnector1">
                  <a:avLst/>
                </a:prstGeom>
                <a:noFill/>
                <a:ln cap="flat" cmpd="sng" w="9525">
                  <a:solidFill>
                    <a:schemeClr val="dk2"/>
                  </a:solidFill>
                  <a:prstDash val="solid"/>
                  <a:round/>
                  <a:headEnd len="med" w="med" type="none"/>
                  <a:tailEnd len="med" w="med" type="none"/>
                </a:ln>
              </p:spPr>
            </p:cxnSp>
            <p:sp>
              <p:nvSpPr>
                <p:cNvPr id="2497" name="Google Shape;2497;p61"/>
                <p:cNvSpPr txBox="1"/>
                <p:nvPr/>
              </p:nvSpPr>
              <p:spPr>
                <a:xfrm>
                  <a:off x="3953800" y="18201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50</a:t>
                  </a:r>
                  <a:endParaRPr sz="1000">
                    <a:solidFill>
                      <a:schemeClr val="dk1"/>
                    </a:solidFill>
                    <a:latin typeface="Titillium Web"/>
                    <a:ea typeface="Titillium Web"/>
                    <a:cs typeface="Titillium Web"/>
                    <a:sym typeface="Titillium Web"/>
                  </a:endParaRPr>
                </a:p>
              </p:txBody>
            </p:sp>
            <p:sp>
              <p:nvSpPr>
                <p:cNvPr id="2498" name="Google Shape;2498;p61"/>
                <p:cNvSpPr txBox="1"/>
                <p:nvPr/>
              </p:nvSpPr>
              <p:spPr>
                <a:xfrm>
                  <a:off x="3953800" y="205670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45</a:t>
                  </a:r>
                  <a:endParaRPr sz="1000">
                    <a:solidFill>
                      <a:schemeClr val="dk1"/>
                    </a:solidFill>
                    <a:latin typeface="Titillium Web"/>
                    <a:ea typeface="Titillium Web"/>
                    <a:cs typeface="Titillium Web"/>
                    <a:sym typeface="Titillium Web"/>
                  </a:endParaRPr>
                </a:p>
              </p:txBody>
            </p:sp>
            <p:sp>
              <p:nvSpPr>
                <p:cNvPr id="2499" name="Google Shape;2499;p61"/>
                <p:cNvSpPr txBox="1"/>
                <p:nvPr/>
              </p:nvSpPr>
              <p:spPr>
                <a:xfrm>
                  <a:off x="3953800" y="22932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40</a:t>
                  </a:r>
                  <a:endParaRPr sz="1000">
                    <a:solidFill>
                      <a:schemeClr val="dk1"/>
                    </a:solidFill>
                    <a:latin typeface="Titillium Web"/>
                    <a:ea typeface="Titillium Web"/>
                    <a:cs typeface="Titillium Web"/>
                    <a:sym typeface="Titillium Web"/>
                  </a:endParaRPr>
                </a:p>
              </p:txBody>
            </p:sp>
            <p:sp>
              <p:nvSpPr>
                <p:cNvPr id="2500" name="Google Shape;2500;p61"/>
                <p:cNvSpPr txBox="1"/>
                <p:nvPr/>
              </p:nvSpPr>
              <p:spPr>
                <a:xfrm>
                  <a:off x="3953800" y="252980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35</a:t>
                  </a:r>
                  <a:endParaRPr sz="1000">
                    <a:solidFill>
                      <a:schemeClr val="dk1"/>
                    </a:solidFill>
                    <a:latin typeface="Titillium Web"/>
                    <a:ea typeface="Titillium Web"/>
                    <a:cs typeface="Titillium Web"/>
                    <a:sym typeface="Titillium Web"/>
                  </a:endParaRPr>
                </a:p>
              </p:txBody>
            </p:sp>
            <p:sp>
              <p:nvSpPr>
                <p:cNvPr id="2501" name="Google Shape;2501;p61"/>
                <p:cNvSpPr txBox="1"/>
                <p:nvPr/>
              </p:nvSpPr>
              <p:spPr>
                <a:xfrm>
                  <a:off x="3953800" y="27663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30</a:t>
                  </a:r>
                  <a:endParaRPr sz="1000">
                    <a:solidFill>
                      <a:schemeClr val="dk1"/>
                    </a:solidFill>
                    <a:latin typeface="Titillium Web"/>
                    <a:ea typeface="Titillium Web"/>
                    <a:cs typeface="Titillium Web"/>
                    <a:sym typeface="Titillium Web"/>
                  </a:endParaRPr>
                </a:p>
              </p:txBody>
            </p:sp>
            <p:sp>
              <p:nvSpPr>
                <p:cNvPr id="2502" name="Google Shape;2502;p61"/>
                <p:cNvSpPr txBox="1"/>
                <p:nvPr/>
              </p:nvSpPr>
              <p:spPr>
                <a:xfrm>
                  <a:off x="3953800" y="300290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25</a:t>
                  </a:r>
                  <a:endParaRPr sz="1000">
                    <a:solidFill>
                      <a:schemeClr val="dk1"/>
                    </a:solidFill>
                    <a:latin typeface="Titillium Web"/>
                    <a:ea typeface="Titillium Web"/>
                    <a:cs typeface="Titillium Web"/>
                    <a:sym typeface="Titillium Web"/>
                  </a:endParaRPr>
                </a:p>
              </p:txBody>
            </p:sp>
            <p:sp>
              <p:nvSpPr>
                <p:cNvPr id="2503" name="Google Shape;2503;p61"/>
                <p:cNvSpPr txBox="1"/>
                <p:nvPr/>
              </p:nvSpPr>
              <p:spPr>
                <a:xfrm>
                  <a:off x="3953800" y="32394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20</a:t>
                  </a:r>
                  <a:endParaRPr sz="1000">
                    <a:solidFill>
                      <a:schemeClr val="dk1"/>
                    </a:solidFill>
                    <a:latin typeface="Titillium Web"/>
                    <a:ea typeface="Titillium Web"/>
                    <a:cs typeface="Titillium Web"/>
                    <a:sym typeface="Titillium Web"/>
                  </a:endParaRPr>
                </a:p>
              </p:txBody>
            </p:sp>
            <p:sp>
              <p:nvSpPr>
                <p:cNvPr id="2504" name="Google Shape;2504;p61"/>
                <p:cNvSpPr txBox="1"/>
                <p:nvPr/>
              </p:nvSpPr>
              <p:spPr>
                <a:xfrm>
                  <a:off x="3953800" y="347600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15</a:t>
                  </a:r>
                  <a:endParaRPr sz="1000">
                    <a:solidFill>
                      <a:schemeClr val="dk1"/>
                    </a:solidFill>
                    <a:latin typeface="Titillium Web"/>
                    <a:ea typeface="Titillium Web"/>
                    <a:cs typeface="Titillium Web"/>
                    <a:sym typeface="Titillium Web"/>
                  </a:endParaRPr>
                </a:p>
              </p:txBody>
            </p:sp>
            <p:sp>
              <p:nvSpPr>
                <p:cNvPr id="2505" name="Google Shape;2505;p61"/>
                <p:cNvSpPr txBox="1"/>
                <p:nvPr/>
              </p:nvSpPr>
              <p:spPr>
                <a:xfrm>
                  <a:off x="3953800" y="37125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10</a:t>
                  </a:r>
                  <a:endParaRPr sz="1000">
                    <a:solidFill>
                      <a:schemeClr val="dk1"/>
                    </a:solidFill>
                    <a:latin typeface="Titillium Web"/>
                    <a:ea typeface="Titillium Web"/>
                    <a:cs typeface="Titillium Web"/>
                    <a:sym typeface="Titillium Web"/>
                  </a:endParaRPr>
                </a:p>
              </p:txBody>
            </p:sp>
            <p:sp>
              <p:nvSpPr>
                <p:cNvPr id="2506" name="Google Shape;2506;p61"/>
                <p:cNvSpPr txBox="1"/>
                <p:nvPr/>
              </p:nvSpPr>
              <p:spPr>
                <a:xfrm>
                  <a:off x="3953800" y="394910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05</a:t>
                  </a:r>
                  <a:endParaRPr sz="1000">
                    <a:solidFill>
                      <a:schemeClr val="dk1"/>
                    </a:solidFill>
                    <a:latin typeface="Titillium Web"/>
                    <a:ea typeface="Titillium Web"/>
                    <a:cs typeface="Titillium Web"/>
                    <a:sym typeface="Titillium Web"/>
                  </a:endParaRPr>
                </a:p>
              </p:txBody>
            </p:sp>
            <p:sp>
              <p:nvSpPr>
                <p:cNvPr id="2507" name="Google Shape;2507;p61"/>
                <p:cNvSpPr txBox="1"/>
                <p:nvPr/>
              </p:nvSpPr>
              <p:spPr>
                <a:xfrm>
                  <a:off x="3953800" y="41856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00</a:t>
                  </a:r>
                  <a:endParaRPr sz="1000">
                    <a:solidFill>
                      <a:schemeClr val="dk1"/>
                    </a:solidFill>
                    <a:latin typeface="Titillium Web"/>
                    <a:ea typeface="Titillium Web"/>
                    <a:cs typeface="Titillium Web"/>
                    <a:sym typeface="Titillium Web"/>
                  </a:endParaRPr>
                </a:p>
              </p:txBody>
            </p:sp>
          </p:grpSp>
          <p:sp>
            <p:nvSpPr>
              <p:cNvPr id="2508" name="Google Shape;2508;p61"/>
              <p:cNvSpPr txBox="1"/>
              <p:nvPr/>
            </p:nvSpPr>
            <p:spPr>
              <a:xfrm>
                <a:off x="4745175"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Mon</a:t>
                </a:r>
                <a:endParaRPr sz="1000">
                  <a:solidFill>
                    <a:schemeClr val="dk1"/>
                  </a:solidFill>
                  <a:latin typeface="Titillium Web"/>
                  <a:ea typeface="Titillium Web"/>
                  <a:cs typeface="Titillium Web"/>
                  <a:sym typeface="Titillium Web"/>
                </a:endParaRPr>
              </a:p>
            </p:txBody>
          </p:sp>
          <p:sp>
            <p:nvSpPr>
              <p:cNvPr id="2509" name="Google Shape;2509;p61"/>
              <p:cNvSpPr txBox="1"/>
              <p:nvPr/>
            </p:nvSpPr>
            <p:spPr>
              <a:xfrm>
                <a:off x="5426925"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Tue</a:t>
                </a:r>
                <a:endParaRPr sz="1000">
                  <a:solidFill>
                    <a:schemeClr val="dk1"/>
                  </a:solidFill>
                  <a:latin typeface="Titillium Web"/>
                  <a:ea typeface="Titillium Web"/>
                  <a:cs typeface="Titillium Web"/>
                  <a:sym typeface="Titillium Web"/>
                </a:endParaRPr>
              </a:p>
            </p:txBody>
          </p:sp>
          <p:sp>
            <p:nvSpPr>
              <p:cNvPr id="2510" name="Google Shape;2510;p61"/>
              <p:cNvSpPr txBox="1"/>
              <p:nvPr/>
            </p:nvSpPr>
            <p:spPr>
              <a:xfrm>
                <a:off x="6108675"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Wed</a:t>
                </a:r>
                <a:endParaRPr sz="1000">
                  <a:solidFill>
                    <a:schemeClr val="dk1"/>
                  </a:solidFill>
                  <a:latin typeface="Titillium Web"/>
                  <a:ea typeface="Titillium Web"/>
                  <a:cs typeface="Titillium Web"/>
                  <a:sym typeface="Titillium Web"/>
                </a:endParaRPr>
              </a:p>
            </p:txBody>
          </p:sp>
          <p:sp>
            <p:nvSpPr>
              <p:cNvPr id="2511" name="Google Shape;2511;p61"/>
              <p:cNvSpPr txBox="1"/>
              <p:nvPr/>
            </p:nvSpPr>
            <p:spPr>
              <a:xfrm>
                <a:off x="6790425"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Thu</a:t>
                </a:r>
                <a:endParaRPr sz="1000">
                  <a:solidFill>
                    <a:schemeClr val="dk1"/>
                  </a:solidFill>
                  <a:latin typeface="Titillium Web"/>
                  <a:ea typeface="Titillium Web"/>
                  <a:cs typeface="Titillium Web"/>
                  <a:sym typeface="Titillium Web"/>
                </a:endParaRPr>
              </a:p>
            </p:txBody>
          </p:sp>
          <p:sp>
            <p:nvSpPr>
              <p:cNvPr id="2512" name="Google Shape;2512;p61"/>
              <p:cNvSpPr txBox="1"/>
              <p:nvPr/>
            </p:nvSpPr>
            <p:spPr>
              <a:xfrm>
                <a:off x="7530250"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Fri</a:t>
                </a:r>
                <a:endParaRPr sz="1000">
                  <a:solidFill>
                    <a:schemeClr val="dk1"/>
                  </a:solidFill>
                  <a:latin typeface="Titillium Web"/>
                  <a:ea typeface="Titillium Web"/>
                  <a:cs typeface="Titillium Web"/>
                  <a:sym typeface="Titillium Web"/>
                </a:endParaRPr>
              </a:p>
            </p:txBody>
          </p:sp>
        </p:grpSp>
      </p:grpSp>
      <p:sp>
        <p:nvSpPr>
          <p:cNvPr id="2513" name="Google Shape;2513;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Exercise 2</a:t>
            </a:r>
            <a:endParaRPr/>
          </a:p>
        </p:txBody>
      </p:sp>
      <p:sp>
        <p:nvSpPr>
          <p:cNvPr id="2514" name="Google Shape;2514;p61"/>
          <p:cNvSpPr txBox="1"/>
          <p:nvPr>
            <p:ph idx="1" type="body"/>
          </p:nvPr>
        </p:nvSpPr>
        <p:spPr>
          <a:xfrm>
            <a:off x="720000" y="1215751"/>
            <a:ext cx="77040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Represent</a:t>
            </a:r>
            <a:r>
              <a:rPr lang="en"/>
              <a:t> the table data in this column chart</a:t>
            </a:r>
            <a:endParaRPr/>
          </a:p>
        </p:txBody>
      </p:sp>
      <p:graphicFrame>
        <p:nvGraphicFramePr>
          <p:cNvPr id="2515" name="Google Shape;2515;p61"/>
          <p:cNvGraphicFramePr/>
          <p:nvPr/>
        </p:nvGraphicFramePr>
        <p:xfrm>
          <a:off x="995400" y="1889275"/>
          <a:ext cx="3000000" cy="3000000"/>
        </p:xfrm>
        <a:graphic>
          <a:graphicData uri="http://schemas.openxmlformats.org/drawingml/2006/table">
            <a:tbl>
              <a:tblPr>
                <a:noFill/>
                <a:tableStyleId>{C62D98B2-A765-4140-AE1B-877EA515D71A}</a:tableStyleId>
              </a:tblPr>
              <a:tblGrid>
                <a:gridCol w="1686675"/>
                <a:gridCol w="1200150"/>
              </a:tblGrid>
              <a:tr h="474150">
                <a:tc>
                  <a:txBody>
                    <a:bodyPr/>
                    <a:lstStyle/>
                    <a:p>
                      <a:pPr indent="0" lvl="0" marL="0" rtl="0" algn="l">
                        <a:spcBef>
                          <a:spcPts val="0"/>
                        </a:spcBef>
                        <a:spcAft>
                          <a:spcPts val="0"/>
                        </a:spcAft>
                        <a:buNone/>
                      </a:pPr>
                      <a:r>
                        <a:rPr b="1" lang="en">
                          <a:solidFill>
                            <a:schemeClr val="dk1"/>
                          </a:solidFill>
                          <a:latin typeface="Barlow Semi Condensed"/>
                          <a:ea typeface="Barlow Semi Condensed"/>
                          <a:cs typeface="Barlow Semi Condensed"/>
                          <a:sym typeface="Barlow Semi Condensed"/>
                        </a:rPr>
                        <a:t>Monday</a:t>
                      </a:r>
                      <a:endParaRPr b="1">
                        <a:solidFill>
                          <a:schemeClr val="dk1"/>
                        </a:solidFill>
                        <a:latin typeface="Barlow Semi Condensed"/>
                        <a:ea typeface="Barlow Semi Condensed"/>
                        <a:cs typeface="Barlow Semi Condensed"/>
                        <a:sym typeface="Barlow Semi Condensed"/>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25</a:t>
                      </a:r>
                      <a:endParaRPr>
                        <a:solidFill>
                          <a:schemeClr val="dk1"/>
                        </a:solidFill>
                        <a:latin typeface="Titillium Web"/>
                        <a:ea typeface="Titillium Web"/>
                        <a:cs typeface="Titillium Web"/>
                        <a:sym typeface="Titillium Web"/>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474150">
                <a:tc>
                  <a:txBody>
                    <a:bodyPr/>
                    <a:lstStyle/>
                    <a:p>
                      <a:pPr indent="0" lvl="0" marL="0" rtl="0" algn="l">
                        <a:spcBef>
                          <a:spcPts val="0"/>
                        </a:spcBef>
                        <a:spcAft>
                          <a:spcPts val="0"/>
                        </a:spcAft>
                        <a:buNone/>
                      </a:pPr>
                      <a:r>
                        <a:rPr b="1" lang="en">
                          <a:solidFill>
                            <a:schemeClr val="dk1"/>
                          </a:solidFill>
                          <a:latin typeface="Barlow Semi Condensed"/>
                          <a:ea typeface="Barlow Semi Condensed"/>
                          <a:cs typeface="Barlow Semi Condensed"/>
                          <a:sym typeface="Barlow Semi Condensed"/>
                        </a:rPr>
                        <a:t>Tuesday</a:t>
                      </a:r>
                      <a:endParaRPr b="1">
                        <a:solidFill>
                          <a:schemeClr val="dk1"/>
                        </a:solidFill>
                        <a:latin typeface="Barlow Semi Condensed"/>
                        <a:ea typeface="Barlow Semi Condensed"/>
                        <a:cs typeface="Barlow Semi Condensed"/>
                        <a:sym typeface="Barlow Semi Condensed"/>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10</a:t>
                      </a:r>
                      <a:endParaRPr>
                        <a:solidFill>
                          <a:schemeClr val="dk1"/>
                        </a:solidFill>
                        <a:latin typeface="Titillium Web"/>
                        <a:ea typeface="Titillium Web"/>
                        <a:cs typeface="Titillium Web"/>
                        <a:sym typeface="Titillium Web"/>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474150">
                <a:tc>
                  <a:txBody>
                    <a:bodyPr/>
                    <a:lstStyle/>
                    <a:p>
                      <a:pPr indent="0" lvl="0" marL="0" rtl="0" algn="l">
                        <a:spcBef>
                          <a:spcPts val="0"/>
                        </a:spcBef>
                        <a:spcAft>
                          <a:spcPts val="0"/>
                        </a:spcAft>
                        <a:buNone/>
                      </a:pPr>
                      <a:r>
                        <a:rPr b="1" lang="en">
                          <a:solidFill>
                            <a:schemeClr val="dk1"/>
                          </a:solidFill>
                          <a:latin typeface="Barlow Semi Condensed"/>
                          <a:ea typeface="Barlow Semi Condensed"/>
                          <a:cs typeface="Barlow Semi Condensed"/>
                          <a:sym typeface="Barlow Semi Condensed"/>
                        </a:rPr>
                        <a:t>Wednesday</a:t>
                      </a:r>
                      <a:endParaRPr b="1">
                        <a:solidFill>
                          <a:schemeClr val="dk1"/>
                        </a:solidFill>
                        <a:latin typeface="Barlow Semi Condensed"/>
                        <a:ea typeface="Barlow Semi Condensed"/>
                        <a:cs typeface="Barlow Semi Condensed"/>
                        <a:sym typeface="Barlow Semi Condensed"/>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35</a:t>
                      </a:r>
                      <a:endParaRPr>
                        <a:solidFill>
                          <a:schemeClr val="dk1"/>
                        </a:solidFill>
                        <a:latin typeface="Titillium Web"/>
                        <a:ea typeface="Titillium Web"/>
                        <a:cs typeface="Titillium Web"/>
                        <a:sym typeface="Titillium Web"/>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474150">
                <a:tc>
                  <a:txBody>
                    <a:bodyPr/>
                    <a:lstStyle/>
                    <a:p>
                      <a:pPr indent="0" lvl="0" marL="0" rtl="0" algn="l">
                        <a:spcBef>
                          <a:spcPts val="0"/>
                        </a:spcBef>
                        <a:spcAft>
                          <a:spcPts val="0"/>
                        </a:spcAft>
                        <a:buNone/>
                      </a:pPr>
                      <a:r>
                        <a:rPr b="1" lang="en">
                          <a:solidFill>
                            <a:schemeClr val="dk1"/>
                          </a:solidFill>
                          <a:latin typeface="Barlow Semi Condensed"/>
                          <a:ea typeface="Barlow Semi Condensed"/>
                          <a:cs typeface="Barlow Semi Condensed"/>
                          <a:sym typeface="Barlow Semi Condensed"/>
                        </a:rPr>
                        <a:t>Thursday</a:t>
                      </a:r>
                      <a:endParaRPr b="1">
                        <a:solidFill>
                          <a:schemeClr val="dk1"/>
                        </a:solidFill>
                        <a:latin typeface="Barlow Semi Condensed"/>
                        <a:ea typeface="Barlow Semi Condensed"/>
                        <a:cs typeface="Barlow Semi Condensed"/>
                        <a:sym typeface="Barlow Semi Condensed"/>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50</a:t>
                      </a:r>
                      <a:endParaRPr>
                        <a:solidFill>
                          <a:schemeClr val="dk1"/>
                        </a:solidFill>
                        <a:latin typeface="Titillium Web"/>
                        <a:ea typeface="Titillium Web"/>
                        <a:cs typeface="Titillium Web"/>
                        <a:sym typeface="Titillium Web"/>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474150">
                <a:tc>
                  <a:txBody>
                    <a:bodyPr/>
                    <a:lstStyle/>
                    <a:p>
                      <a:pPr indent="0" lvl="0" marL="0" rtl="0" algn="l">
                        <a:spcBef>
                          <a:spcPts val="0"/>
                        </a:spcBef>
                        <a:spcAft>
                          <a:spcPts val="0"/>
                        </a:spcAft>
                        <a:buNone/>
                      </a:pPr>
                      <a:r>
                        <a:rPr b="1" lang="en">
                          <a:solidFill>
                            <a:schemeClr val="dk1"/>
                          </a:solidFill>
                          <a:latin typeface="Barlow Semi Condensed"/>
                          <a:ea typeface="Barlow Semi Condensed"/>
                          <a:cs typeface="Barlow Semi Condensed"/>
                          <a:sym typeface="Barlow Semi Condensed"/>
                        </a:rPr>
                        <a:t>Friday</a:t>
                      </a:r>
                      <a:endParaRPr b="1">
                        <a:solidFill>
                          <a:schemeClr val="dk1"/>
                        </a:solidFill>
                        <a:latin typeface="Barlow Semi Condensed"/>
                        <a:ea typeface="Barlow Semi Condensed"/>
                        <a:cs typeface="Barlow Semi Condensed"/>
                        <a:sym typeface="Barlow Semi Condensed"/>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Titillium Web"/>
                          <a:ea typeface="Titillium Web"/>
                          <a:cs typeface="Titillium Web"/>
                          <a:sym typeface="Titillium Web"/>
                        </a:rPr>
                        <a:t>20</a:t>
                      </a:r>
                      <a:endParaRPr>
                        <a:solidFill>
                          <a:schemeClr val="dk1"/>
                        </a:solidFill>
                        <a:latin typeface="Titillium Web"/>
                        <a:ea typeface="Titillium Web"/>
                        <a:cs typeface="Titillium Web"/>
                        <a:sym typeface="Titillium Web"/>
                      </a:endParaRPr>
                    </a:p>
                  </a:txBody>
                  <a:tcPr marT="91425" marB="91425"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bl>
          </a:graphicData>
        </a:graphic>
      </p:graphicFrame>
      <p:sp>
        <p:nvSpPr>
          <p:cNvPr id="2516" name="Google Shape;2516;p61"/>
          <p:cNvSpPr/>
          <p:nvPr/>
        </p:nvSpPr>
        <p:spPr>
          <a:xfrm>
            <a:off x="4773825" y="3097275"/>
            <a:ext cx="429000" cy="1162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17" name="Google Shape;2517;p61"/>
          <p:cNvSpPr/>
          <p:nvPr/>
        </p:nvSpPr>
        <p:spPr>
          <a:xfrm>
            <a:off x="5455575" y="4135800"/>
            <a:ext cx="429000" cy="12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18" name="Google Shape;2518;p61"/>
          <p:cNvSpPr/>
          <p:nvPr/>
        </p:nvSpPr>
        <p:spPr>
          <a:xfrm>
            <a:off x="6137325" y="4135800"/>
            <a:ext cx="429000" cy="12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19" name="Google Shape;2519;p61"/>
          <p:cNvSpPr/>
          <p:nvPr/>
        </p:nvSpPr>
        <p:spPr>
          <a:xfrm>
            <a:off x="6819075" y="4135800"/>
            <a:ext cx="429000" cy="12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20" name="Google Shape;2520;p61"/>
          <p:cNvSpPr/>
          <p:nvPr/>
        </p:nvSpPr>
        <p:spPr>
          <a:xfrm>
            <a:off x="7558900" y="4135800"/>
            <a:ext cx="429000" cy="12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4" name="Shape 2524"/>
        <p:cNvGrpSpPr/>
        <p:nvPr/>
      </p:nvGrpSpPr>
      <p:grpSpPr>
        <a:xfrm>
          <a:off x="0" y="0"/>
          <a:ext cx="0" cy="0"/>
          <a:chOff x="0" y="0"/>
          <a:chExt cx="0" cy="0"/>
        </a:xfrm>
      </p:grpSpPr>
      <p:sp>
        <p:nvSpPr>
          <p:cNvPr id="2525" name="Google Shape;2525;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Exercise 3</a:t>
            </a:r>
            <a:endParaRPr/>
          </a:p>
        </p:txBody>
      </p:sp>
      <p:sp>
        <p:nvSpPr>
          <p:cNvPr id="2526" name="Google Shape;2526;p62"/>
          <p:cNvSpPr txBox="1"/>
          <p:nvPr>
            <p:ph idx="1" type="body"/>
          </p:nvPr>
        </p:nvSpPr>
        <p:spPr>
          <a:xfrm>
            <a:off x="720000" y="1215751"/>
            <a:ext cx="77040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Represent</a:t>
            </a:r>
            <a:r>
              <a:rPr lang="en"/>
              <a:t> the indicated percentages in these pie charts</a:t>
            </a:r>
            <a:endParaRPr/>
          </a:p>
        </p:txBody>
      </p:sp>
      <p:grpSp>
        <p:nvGrpSpPr>
          <p:cNvPr id="2527" name="Google Shape;2527;p62"/>
          <p:cNvGrpSpPr/>
          <p:nvPr/>
        </p:nvGrpSpPr>
        <p:grpSpPr>
          <a:xfrm>
            <a:off x="1172554" y="2382170"/>
            <a:ext cx="1056472" cy="1056472"/>
            <a:chOff x="1497550" y="1492800"/>
            <a:chExt cx="1055100" cy="1055100"/>
          </a:xfrm>
        </p:grpSpPr>
        <p:sp>
          <p:nvSpPr>
            <p:cNvPr id="2528" name="Google Shape;2528;p62"/>
            <p:cNvSpPr/>
            <p:nvPr/>
          </p:nvSpPr>
          <p:spPr>
            <a:xfrm>
              <a:off x="1497550" y="1492800"/>
              <a:ext cx="1055100" cy="1055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29" name="Google Shape;2529;p62"/>
            <p:cNvSpPr/>
            <p:nvPr/>
          </p:nvSpPr>
          <p:spPr>
            <a:xfrm>
              <a:off x="1546425" y="1539300"/>
              <a:ext cx="962100" cy="962100"/>
            </a:xfrm>
            <a:prstGeom prst="pie">
              <a:avLst>
                <a:gd fmla="val 16140746" name="adj1"/>
                <a:gd fmla="val 18549" name="adj2"/>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sp>
        <p:nvSpPr>
          <p:cNvPr id="2530" name="Google Shape;2530;p62"/>
          <p:cNvSpPr txBox="1"/>
          <p:nvPr>
            <p:ph idx="4294967295" type="title"/>
          </p:nvPr>
        </p:nvSpPr>
        <p:spPr>
          <a:xfrm>
            <a:off x="1191703" y="3514183"/>
            <a:ext cx="1017900" cy="363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2400">
                <a:latin typeface="Barlow Semi Condensed ExtraBold"/>
                <a:ea typeface="Barlow Semi Condensed ExtraBold"/>
                <a:cs typeface="Barlow Semi Condensed ExtraBold"/>
                <a:sym typeface="Barlow Semi Condensed ExtraBold"/>
              </a:rPr>
              <a:t>25%</a:t>
            </a:r>
            <a:endParaRPr b="0" sz="2400">
              <a:latin typeface="Barlow Semi Condensed ExtraBold"/>
              <a:ea typeface="Barlow Semi Condensed ExtraBold"/>
              <a:cs typeface="Barlow Semi Condensed ExtraBold"/>
              <a:sym typeface="Barlow Semi Condensed ExtraBold"/>
            </a:endParaRPr>
          </a:p>
        </p:txBody>
      </p:sp>
      <p:grpSp>
        <p:nvGrpSpPr>
          <p:cNvPr id="2531" name="Google Shape;2531;p62"/>
          <p:cNvGrpSpPr/>
          <p:nvPr/>
        </p:nvGrpSpPr>
        <p:grpSpPr>
          <a:xfrm>
            <a:off x="3086693" y="2382170"/>
            <a:ext cx="1056472" cy="1056472"/>
            <a:chOff x="1497550" y="1492800"/>
            <a:chExt cx="1055100" cy="1055100"/>
          </a:xfrm>
        </p:grpSpPr>
        <p:sp>
          <p:nvSpPr>
            <p:cNvPr id="2532" name="Google Shape;2532;p62"/>
            <p:cNvSpPr/>
            <p:nvPr/>
          </p:nvSpPr>
          <p:spPr>
            <a:xfrm>
              <a:off x="1497550" y="1492800"/>
              <a:ext cx="1055100" cy="1055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33" name="Google Shape;2533;p62"/>
            <p:cNvSpPr/>
            <p:nvPr/>
          </p:nvSpPr>
          <p:spPr>
            <a:xfrm>
              <a:off x="1546425" y="1539300"/>
              <a:ext cx="962100" cy="962100"/>
            </a:xfrm>
            <a:prstGeom prst="pie">
              <a:avLst>
                <a:gd fmla="val 16140746" name="adj1"/>
                <a:gd fmla="val 1694681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sp>
        <p:nvSpPr>
          <p:cNvPr id="2534" name="Google Shape;2534;p62"/>
          <p:cNvSpPr txBox="1"/>
          <p:nvPr>
            <p:ph idx="4294967295" type="title"/>
          </p:nvPr>
        </p:nvSpPr>
        <p:spPr>
          <a:xfrm>
            <a:off x="3105842" y="3514183"/>
            <a:ext cx="1017900" cy="363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2400">
                <a:latin typeface="Barlow Semi Condensed ExtraBold"/>
                <a:ea typeface="Barlow Semi Condensed ExtraBold"/>
                <a:cs typeface="Barlow Semi Condensed ExtraBold"/>
                <a:sym typeface="Barlow Semi Condensed ExtraBold"/>
              </a:rPr>
              <a:t>40</a:t>
            </a:r>
            <a:r>
              <a:rPr b="0" lang="en" sz="2400">
                <a:latin typeface="Barlow Semi Condensed ExtraBold"/>
                <a:ea typeface="Barlow Semi Condensed ExtraBold"/>
                <a:cs typeface="Barlow Semi Condensed ExtraBold"/>
                <a:sym typeface="Barlow Semi Condensed ExtraBold"/>
              </a:rPr>
              <a:t>%</a:t>
            </a:r>
            <a:endParaRPr b="0" sz="2400">
              <a:latin typeface="Barlow Semi Condensed ExtraBold"/>
              <a:ea typeface="Barlow Semi Condensed ExtraBold"/>
              <a:cs typeface="Barlow Semi Condensed ExtraBold"/>
              <a:sym typeface="Barlow Semi Condensed ExtraBold"/>
            </a:endParaRPr>
          </a:p>
        </p:txBody>
      </p:sp>
      <p:grpSp>
        <p:nvGrpSpPr>
          <p:cNvPr id="2535" name="Google Shape;2535;p62"/>
          <p:cNvGrpSpPr/>
          <p:nvPr/>
        </p:nvGrpSpPr>
        <p:grpSpPr>
          <a:xfrm>
            <a:off x="5000831" y="2382170"/>
            <a:ext cx="1056472" cy="1056472"/>
            <a:chOff x="1497550" y="1492800"/>
            <a:chExt cx="1055100" cy="1055100"/>
          </a:xfrm>
        </p:grpSpPr>
        <p:sp>
          <p:nvSpPr>
            <p:cNvPr id="2536" name="Google Shape;2536;p62"/>
            <p:cNvSpPr/>
            <p:nvPr/>
          </p:nvSpPr>
          <p:spPr>
            <a:xfrm>
              <a:off x="1497550" y="1492800"/>
              <a:ext cx="1055100" cy="1055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37" name="Google Shape;2537;p62"/>
            <p:cNvSpPr/>
            <p:nvPr/>
          </p:nvSpPr>
          <p:spPr>
            <a:xfrm>
              <a:off x="1546425" y="1539300"/>
              <a:ext cx="962100" cy="962100"/>
            </a:xfrm>
            <a:prstGeom prst="pie">
              <a:avLst>
                <a:gd fmla="val 16140746" name="adj1"/>
                <a:gd fmla="val 16930003"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sp>
        <p:nvSpPr>
          <p:cNvPr id="2538" name="Google Shape;2538;p62"/>
          <p:cNvSpPr txBox="1"/>
          <p:nvPr>
            <p:ph idx="4294967295" type="title"/>
          </p:nvPr>
        </p:nvSpPr>
        <p:spPr>
          <a:xfrm>
            <a:off x="5019980" y="3514183"/>
            <a:ext cx="1017900" cy="363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2400">
                <a:latin typeface="Barlow Semi Condensed ExtraBold"/>
                <a:ea typeface="Barlow Semi Condensed ExtraBold"/>
                <a:cs typeface="Barlow Semi Condensed ExtraBold"/>
                <a:sym typeface="Barlow Semi Condensed ExtraBold"/>
              </a:rPr>
              <a:t>75</a:t>
            </a:r>
            <a:r>
              <a:rPr b="0" lang="en" sz="2400">
                <a:latin typeface="Barlow Semi Condensed ExtraBold"/>
                <a:ea typeface="Barlow Semi Condensed ExtraBold"/>
                <a:cs typeface="Barlow Semi Condensed ExtraBold"/>
                <a:sym typeface="Barlow Semi Condensed ExtraBold"/>
              </a:rPr>
              <a:t>%</a:t>
            </a:r>
            <a:endParaRPr b="0" sz="2400">
              <a:latin typeface="Barlow Semi Condensed ExtraBold"/>
              <a:ea typeface="Barlow Semi Condensed ExtraBold"/>
              <a:cs typeface="Barlow Semi Condensed ExtraBold"/>
              <a:sym typeface="Barlow Semi Condensed ExtraBold"/>
            </a:endParaRPr>
          </a:p>
        </p:txBody>
      </p:sp>
      <p:grpSp>
        <p:nvGrpSpPr>
          <p:cNvPr id="2539" name="Google Shape;2539;p62"/>
          <p:cNvGrpSpPr/>
          <p:nvPr/>
        </p:nvGrpSpPr>
        <p:grpSpPr>
          <a:xfrm>
            <a:off x="6914969" y="2382170"/>
            <a:ext cx="1056472" cy="1056472"/>
            <a:chOff x="1497550" y="1492800"/>
            <a:chExt cx="1055100" cy="1055100"/>
          </a:xfrm>
        </p:grpSpPr>
        <p:sp>
          <p:nvSpPr>
            <p:cNvPr id="2540" name="Google Shape;2540;p62"/>
            <p:cNvSpPr/>
            <p:nvPr/>
          </p:nvSpPr>
          <p:spPr>
            <a:xfrm>
              <a:off x="1497550" y="1492800"/>
              <a:ext cx="1055100" cy="1055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41" name="Google Shape;2541;p62"/>
            <p:cNvSpPr/>
            <p:nvPr/>
          </p:nvSpPr>
          <p:spPr>
            <a:xfrm>
              <a:off x="1546425" y="1539300"/>
              <a:ext cx="962100" cy="962100"/>
            </a:xfrm>
            <a:prstGeom prst="pie">
              <a:avLst>
                <a:gd fmla="val 16140746" name="adj1"/>
                <a:gd fmla="val 16871649"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grpSp>
      <p:sp>
        <p:nvSpPr>
          <p:cNvPr id="2542" name="Google Shape;2542;p62"/>
          <p:cNvSpPr txBox="1"/>
          <p:nvPr>
            <p:ph idx="4294967295" type="title"/>
          </p:nvPr>
        </p:nvSpPr>
        <p:spPr>
          <a:xfrm>
            <a:off x="6934118" y="3514183"/>
            <a:ext cx="1017900" cy="3636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2400">
                <a:latin typeface="Barlow Semi Condensed ExtraBold"/>
                <a:ea typeface="Barlow Semi Condensed ExtraBold"/>
                <a:cs typeface="Barlow Semi Condensed ExtraBold"/>
                <a:sym typeface="Barlow Semi Condensed ExtraBold"/>
              </a:rPr>
              <a:t>90</a:t>
            </a:r>
            <a:r>
              <a:rPr b="0" lang="en" sz="2400">
                <a:latin typeface="Barlow Semi Condensed ExtraBold"/>
                <a:ea typeface="Barlow Semi Condensed ExtraBold"/>
                <a:cs typeface="Barlow Semi Condensed ExtraBold"/>
                <a:sym typeface="Barlow Semi Condensed ExtraBold"/>
              </a:rPr>
              <a:t>%</a:t>
            </a:r>
            <a:endParaRPr b="0" sz="2400">
              <a:latin typeface="Barlow Semi Condensed ExtraBold"/>
              <a:ea typeface="Barlow Semi Condensed ExtraBold"/>
              <a:cs typeface="Barlow Semi Condensed ExtraBold"/>
              <a:sym typeface="Barlow Semi Condensed ExtraBo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6" name="Shape 2546"/>
        <p:cNvGrpSpPr/>
        <p:nvPr/>
      </p:nvGrpSpPr>
      <p:grpSpPr>
        <a:xfrm>
          <a:off x="0" y="0"/>
          <a:ext cx="0" cy="0"/>
          <a:chOff x="0" y="0"/>
          <a:chExt cx="0" cy="0"/>
        </a:xfrm>
      </p:grpSpPr>
      <p:sp>
        <p:nvSpPr>
          <p:cNvPr id="2547" name="Google Shape;2547;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Exercise 4</a:t>
            </a:r>
            <a:endParaRPr/>
          </a:p>
        </p:txBody>
      </p:sp>
      <p:sp>
        <p:nvSpPr>
          <p:cNvPr id="2548" name="Google Shape;2548;p63"/>
          <p:cNvSpPr txBox="1"/>
          <p:nvPr>
            <p:ph idx="1" type="body"/>
          </p:nvPr>
        </p:nvSpPr>
        <p:spPr>
          <a:xfrm>
            <a:off x="720000" y="1215751"/>
            <a:ext cx="77040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Look at this temperature graph and </a:t>
            </a:r>
            <a:r>
              <a:rPr b="1" lang="en"/>
              <a:t>answer the questions</a:t>
            </a:r>
            <a:endParaRPr b="1"/>
          </a:p>
        </p:txBody>
      </p:sp>
      <p:grpSp>
        <p:nvGrpSpPr>
          <p:cNvPr id="2549" name="Google Shape;2549;p63"/>
          <p:cNvGrpSpPr/>
          <p:nvPr/>
        </p:nvGrpSpPr>
        <p:grpSpPr>
          <a:xfrm>
            <a:off x="720004" y="2224745"/>
            <a:ext cx="4019348" cy="2237317"/>
            <a:chOff x="719904" y="2115095"/>
            <a:chExt cx="4019348" cy="2237317"/>
          </a:xfrm>
        </p:grpSpPr>
        <p:grpSp>
          <p:nvGrpSpPr>
            <p:cNvPr id="2550" name="Google Shape;2550;p63"/>
            <p:cNvGrpSpPr/>
            <p:nvPr/>
          </p:nvGrpSpPr>
          <p:grpSpPr>
            <a:xfrm>
              <a:off x="719904" y="2115095"/>
              <a:ext cx="4019348" cy="2237317"/>
              <a:chOff x="3953800" y="2205725"/>
              <a:chExt cx="4190750" cy="2332725"/>
            </a:xfrm>
          </p:grpSpPr>
          <p:cxnSp>
            <p:nvCxnSpPr>
              <p:cNvPr id="2551" name="Google Shape;2551;p63"/>
              <p:cNvCxnSpPr/>
              <p:nvPr/>
            </p:nvCxnSpPr>
            <p:spPr>
              <a:xfrm>
                <a:off x="4521150" y="4037200"/>
                <a:ext cx="3623400" cy="0"/>
              </a:xfrm>
              <a:prstGeom prst="straightConnector1">
                <a:avLst/>
              </a:prstGeom>
              <a:noFill/>
              <a:ln cap="flat" cmpd="sng" w="9525">
                <a:solidFill>
                  <a:schemeClr val="dk2"/>
                </a:solidFill>
                <a:prstDash val="solid"/>
                <a:round/>
                <a:headEnd len="med" w="med" type="none"/>
                <a:tailEnd len="med" w="med" type="none"/>
              </a:ln>
            </p:spPr>
          </p:cxnSp>
          <p:grpSp>
            <p:nvGrpSpPr>
              <p:cNvPr id="2552" name="Google Shape;2552;p63"/>
              <p:cNvGrpSpPr/>
              <p:nvPr/>
            </p:nvGrpSpPr>
            <p:grpSpPr>
              <a:xfrm>
                <a:off x="3953800" y="2205725"/>
                <a:ext cx="4190750" cy="2332725"/>
                <a:chOff x="3953800" y="2205725"/>
                <a:chExt cx="4190750" cy="2332725"/>
              </a:xfrm>
            </p:grpSpPr>
            <p:grpSp>
              <p:nvGrpSpPr>
                <p:cNvPr id="2553" name="Google Shape;2553;p63"/>
                <p:cNvGrpSpPr/>
                <p:nvPr/>
              </p:nvGrpSpPr>
              <p:grpSpPr>
                <a:xfrm>
                  <a:off x="3953800" y="2205725"/>
                  <a:ext cx="4190750" cy="2156325"/>
                  <a:chOff x="3953800" y="2205725"/>
                  <a:chExt cx="4190750" cy="2156325"/>
                </a:xfrm>
              </p:grpSpPr>
              <p:grpSp>
                <p:nvGrpSpPr>
                  <p:cNvPr id="2554" name="Google Shape;2554;p63"/>
                  <p:cNvGrpSpPr/>
                  <p:nvPr/>
                </p:nvGrpSpPr>
                <p:grpSpPr>
                  <a:xfrm>
                    <a:off x="4516625" y="2205725"/>
                    <a:ext cx="3627844" cy="2097341"/>
                    <a:chOff x="4745217" y="2317620"/>
                    <a:chExt cx="3232508" cy="1794900"/>
                  </a:xfrm>
                </p:grpSpPr>
                <p:cxnSp>
                  <p:nvCxnSpPr>
                    <p:cNvPr id="2555" name="Google Shape;2555;p63"/>
                    <p:cNvCxnSpPr/>
                    <p:nvPr/>
                  </p:nvCxnSpPr>
                  <p:spPr>
                    <a:xfrm>
                      <a:off x="4745217" y="2317620"/>
                      <a:ext cx="0" cy="1794900"/>
                    </a:xfrm>
                    <a:prstGeom prst="straightConnector1">
                      <a:avLst/>
                    </a:prstGeom>
                    <a:noFill/>
                    <a:ln cap="flat" cmpd="sng" w="38100">
                      <a:solidFill>
                        <a:schemeClr val="dk2"/>
                      </a:solidFill>
                      <a:prstDash val="solid"/>
                      <a:round/>
                      <a:headEnd len="med" w="med" type="none"/>
                      <a:tailEnd len="med" w="med" type="none"/>
                    </a:ln>
                  </p:spPr>
                </p:cxnSp>
                <p:cxnSp>
                  <p:nvCxnSpPr>
                    <p:cNvPr id="2556" name="Google Shape;2556;p63"/>
                    <p:cNvCxnSpPr/>
                    <p:nvPr/>
                  </p:nvCxnSpPr>
                  <p:spPr>
                    <a:xfrm>
                      <a:off x="4745225" y="4090633"/>
                      <a:ext cx="3232500" cy="0"/>
                    </a:xfrm>
                    <a:prstGeom prst="straightConnector1">
                      <a:avLst/>
                    </a:prstGeom>
                    <a:noFill/>
                    <a:ln cap="flat" cmpd="sng" w="38100">
                      <a:solidFill>
                        <a:schemeClr val="dk2"/>
                      </a:solidFill>
                      <a:prstDash val="solid"/>
                      <a:round/>
                      <a:headEnd len="med" w="med" type="none"/>
                      <a:tailEnd len="med" w="med" type="none"/>
                    </a:ln>
                  </p:spPr>
                </p:cxnSp>
              </p:grpSp>
              <p:cxnSp>
                <p:nvCxnSpPr>
                  <p:cNvPr id="2557" name="Google Shape;2557;p63"/>
                  <p:cNvCxnSpPr/>
                  <p:nvPr/>
                </p:nvCxnSpPr>
                <p:spPr>
                  <a:xfrm>
                    <a:off x="4521150" y="3800661"/>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558" name="Google Shape;2558;p63"/>
                  <p:cNvCxnSpPr/>
                  <p:nvPr/>
                </p:nvCxnSpPr>
                <p:spPr>
                  <a:xfrm>
                    <a:off x="4521150" y="3564122"/>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559" name="Google Shape;2559;p63"/>
                  <p:cNvCxnSpPr/>
                  <p:nvPr/>
                </p:nvCxnSpPr>
                <p:spPr>
                  <a:xfrm>
                    <a:off x="4521150" y="3327583"/>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560" name="Google Shape;2560;p63"/>
                  <p:cNvCxnSpPr/>
                  <p:nvPr/>
                </p:nvCxnSpPr>
                <p:spPr>
                  <a:xfrm>
                    <a:off x="4521150" y="3091044"/>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561" name="Google Shape;2561;p63"/>
                  <p:cNvCxnSpPr/>
                  <p:nvPr/>
                </p:nvCxnSpPr>
                <p:spPr>
                  <a:xfrm>
                    <a:off x="4521150" y="2854506"/>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562" name="Google Shape;2562;p63"/>
                  <p:cNvCxnSpPr/>
                  <p:nvPr/>
                </p:nvCxnSpPr>
                <p:spPr>
                  <a:xfrm>
                    <a:off x="4521150" y="2617967"/>
                    <a:ext cx="3623400" cy="0"/>
                  </a:xfrm>
                  <a:prstGeom prst="straightConnector1">
                    <a:avLst/>
                  </a:prstGeom>
                  <a:noFill/>
                  <a:ln cap="flat" cmpd="sng" w="9525">
                    <a:solidFill>
                      <a:schemeClr val="dk2"/>
                    </a:solidFill>
                    <a:prstDash val="solid"/>
                    <a:round/>
                    <a:headEnd len="med" w="med" type="none"/>
                    <a:tailEnd len="med" w="med" type="none"/>
                  </a:ln>
                </p:spPr>
              </p:cxnSp>
              <p:cxnSp>
                <p:nvCxnSpPr>
                  <p:cNvPr id="2563" name="Google Shape;2563;p63"/>
                  <p:cNvCxnSpPr/>
                  <p:nvPr/>
                </p:nvCxnSpPr>
                <p:spPr>
                  <a:xfrm>
                    <a:off x="4521150" y="2381428"/>
                    <a:ext cx="3623400" cy="0"/>
                  </a:xfrm>
                  <a:prstGeom prst="straightConnector1">
                    <a:avLst/>
                  </a:prstGeom>
                  <a:noFill/>
                  <a:ln cap="flat" cmpd="sng" w="9525">
                    <a:solidFill>
                      <a:schemeClr val="dk2"/>
                    </a:solidFill>
                    <a:prstDash val="solid"/>
                    <a:round/>
                    <a:headEnd len="med" w="med" type="none"/>
                    <a:tailEnd len="med" w="med" type="none"/>
                  </a:ln>
                </p:spPr>
              </p:cxnSp>
              <p:sp>
                <p:nvSpPr>
                  <p:cNvPr id="2564" name="Google Shape;2564;p63"/>
                  <p:cNvSpPr txBox="1"/>
                  <p:nvPr/>
                </p:nvSpPr>
                <p:spPr>
                  <a:xfrm>
                    <a:off x="3953800" y="22932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40ºC</a:t>
                    </a:r>
                    <a:endParaRPr sz="1000">
                      <a:solidFill>
                        <a:schemeClr val="dk1"/>
                      </a:solidFill>
                      <a:latin typeface="Titillium Web"/>
                      <a:ea typeface="Titillium Web"/>
                      <a:cs typeface="Titillium Web"/>
                      <a:sym typeface="Titillium Web"/>
                    </a:endParaRPr>
                  </a:p>
                </p:txBody>
              </p:sp>
              <p:sp>
                <p:nvSpPr>
                  <p:cNvPr id="2565" name="Google Shape;2565;p63"/>
                  <p:cNvSpPr txBox="1"/>
                  <p:nvPr/>
                </p:nvSpPr>
                <p:spPr>
                  <a:xfrm>
                    <a:off x="3953800" y="252980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35</a:t>
                    </a:r>
                    <a:r>
                      <a:rPr lang="en" sz="1000">
                        <a:solidFill>
                          <a:schemeClr val="dk1"/>
                        </a:solidFill>
                        <a:latin typeface="Titillium Web"/>
                        <a:ea typeface="Titillium Web"/>
                        <a:cs typeface="Titillium Web"/>
                        <a:sym typeface="Titillium Web"/>
                      </a:rPr>
                      <a:t>ºC</a:t>
                    </a:r>
                    <a:endParaRPr sz="1000">
                      <a:solidFill>
                        <a:schemeClr val="dk1"/>
                      </a:solidFill>
                      <a:latin typeface="Titillium Web"/>
                      <a:ea typeface="Titillium Web"/>
                      <a:cs typeface="Titillium Web"/>
                      <a:sym typeface="Titillium Web"/>
                    </a:endParaRPr>
                  </a:p>
                </p:txBody>
              </p:sp>
              <p:sp>
                <p:nvSpPr>
                  <p:cNvPr id="2566" name="Google Shape;2566;p63"/>
                  <p:cNvSpPr txBox="1"/>
                  <p:nvPr/>
                </p:nvSpPr>
                <p:spPr>
                  <a:xfrm>
                    <a:off x="3953800" y="27663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30</a:t>
                    </a:r>
                    <a:r>
                      <a:rPr lang="en" sz="1000">
                        <a:solidFill>
                          <a:schemeClr val="dk1"/>
                        </a:solidFill>
                        <a:latin typeface="Titillium Web"/>
                        <a:ea typeface="Titillium Web"/>
                        <a:cs typeface="Titillium Web"/>
                        <a:sym typeface="Titillium Web"/>
                      </a:rPr>
                      <a:t>ºC</a:t>
                    </a:r>
                    <a:endParaRPr sz="1000">
                      <a:solidFill>
                        <a:schemeClr val="dk1"/>
                      </a:solidFill>
                      <a:latin typeface="Titillium Web"/>
                      <a:ea typeface="Titillium Web"/>
                      <a:cs typeface="Titillium Web"/>
                      <a:sym typeface="Titillium Web"/>
                    </a:endParaRPr>
                  </a:p>
                </p:txBody>
              </p:sp>
              <p:sp>
                <p:nvSpPr>
                  <p:cNvPr id="2567" name="Google Shape;2567;p63"/>
                  <p:cNvSpPr txBox="1"/>
                  <p:nvPr/>
                </p:nvSpPr>
                <p:spPr>
                  <a:xfrm>
                    <a:off x="3953800" y="300290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25</a:t>
                    </a:r>
                    <a:r>
                      <a:rPr lang="en" sz="1000">
                        <a:solidFill>
                          <a:schemeClr val="dk1"/>
                        </a:solidFill>
                        <a:latin typeface="Titillium Web"/>
                        <a:ea typeface="Titillium Web"/>
                        <a:cs typeface="Titillium Web"/>
                        <a:sym typeface="Titillium Web"/>
                      </a:rPr>
                      <a:t>ºC</a:t>
                    </a:r>
                    <a:endParaRPr sz="1000">
                      <a:solidFill>
                        <a:schemeClr val="dk1"/>
                      </a:solidFill>
                      <a:latin typeface="Titillium Web"/>
                      <a:ea typeface="Titillium Web"/>
                      <a:cs typeface="Titillium Web"/>
                      <a:sym typeface="Titillium Web"/>
                    </a:endParaRPr>
                  </a:p>
                </p:txBody>
              </p:sp>
              <p:sp>
                <p:nvSpPr>
                  <p:cNvPr id="2568" name="Google Shape;2568;p63"/>
                  <p:cNvSpPr txBox="1"/>
                  <p:nvPr/>
                </p:nvSpPr>
                <p:spPr>
                  <a:xfrm>
                    <a:off x="3953800" y="32394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20</a:t>
                    </a:r>
                    <a:r>
                      <a:rPr lang="en" sz="1000">
                        <a:solidFill>
                          <a:schemeClr val="dk1"/>
                        </a:solidFill>
                        <a:latin typeface="Titillium Web"/>
                        <a:ea typeface="Titillium Web"/>
                        <a:cs typeface="Titillium Web"/>
                        <a:sym typeface="Titillium Web"/>
                      </a:rPr>
                      <a:t>ºC</a:t>
                    </a:r>
                    <a:endParaRPr sz="1000">
                      <a:solidFill>
                        <a:schemeClr val="dk1"/>
                      </a:solidFill>
                      <a:latin typeface="Titillium Web"/>
                      <a:ea typeface="Titillium Web"/>
                      <a:cs typeface="Titillium Web"/>
                      <a:sym typeface="Titillium Web"/>
                    </a:endParaRPr>
                  </a:p>
                </p:txBody>
              </p:sp>
              <p:sp>
                <p:nvSpPr>
                  <p:cNvPr id="2569" name="Google Shape;2569;p63"/>
                  <p:cNvSpPr txBox="1"/>
                  <p:nvPr/>
                </p:nvSpPr>
                <p:spPr>
                  <a:xfrm>
                    <a:off x="3953800" y="347600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15</a:t>
                    </a:r>
                    <a:r>
                      <a:rPr lang="en" sz="1000">
                        <a:solidFill>
                          <a:schemeClr val="dk1"/>
                        </a:solidFill>
                        <a:latin typeface="Titillium Web"/>
                        <a:ea typeface="Titillium Web"/>
                        <a:cs typeface="Titillium Web"/>
                        <a:sym typeface="Titillium Web"/>
                      </a:rPr>
                      <a:t>ºC</a:t>
                    </a:r>
                    <a:endParaRPr sz="1000">
                      <a:solidFill>
                        <a:schemeClr val="dk1"/>
                      </a:solidFill>
                      <a:latin typeface="Titillium Web"/>
                      <a:ea typeface="Titillium Web"/>
                      <a:cs typeface="Titillium Web"/>
                      <a:sym typeface="Titillium Web"/>
                    </a:endParaRPr>
                  </a:p>
                </p:txBody>
              </p:sp>
              <p:sp>
                <p:nvSpPr>
                  <p:cNvPr id="2570" name="Google Shape;2570;p63"/>
                  <p:cNvSpPr txBox="1"/>
                  <p:nvPr/>
                </p:nvSpPr>
                <p:spPr>
                  <a:xfrm>
                    <a:off x="3953800" y="37125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10</a:t>
                    </a:r>
                    <a:r>
                      <a:rPr lang="en" sz="1000">
                        <a:solidFill>
                          <a:schemeClr val="dk1"/>
                        </a:solidFill>
                        <a:latin typeface="Titillium Web"/>
                        <a:ea typeface="Titillium Web"/>
                        <a:cs typeface="Titillium Web"/>
                        <a:sym typeface="Titillium Web"/>
                      </a:rPr>
                      <a:t>ºC</a:t>
                    </a:r>
                    <a:endParaRPr sz="1000">
                      <a:solidFill>
                        <a:schemeClr val="dk1"/>
                      </a:solidFill>
                      <a:latin typeface="Titillium Web"/>
                      <a:ea typeface="Titillium Web"/>
                      <a:cs typeface="Titillium Web"/>
                      <a:sym typeface="Titillium Web"/>
                    </a:endParaRPr>
                  </a:p>
                </p:txBody>
              </p:sp>
              <p:sp>
                <p:nvSpPr>
                  <p:cNvPr id="2571" name="Google Shape;2571;p63"/>
                  <p:cNvSpPr txBox="1"/>
                  <p:nvPr/>
                </p:nvSpPr>
                <p:spPr>
                  <a:xfrm>
                    <a:off x="3953800" y="394910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05</a:t>
                    </a:r>
                    <a:r>
                      <a:rPr lang="en" sz="1000">
                        <a:solidFill>
                          <a:schemeClr val="dk1"/>
                        </a:solidFill>
                        <a:latin typeface="Titillium Web"/>
                        <a:ea typeface="Titillium Web"/>
                        <a:cs typeface="Titillium Web"/>
                        <a:sym typeface="Titillium Web"/>
                      </a:rPr>
                      <a:t>ºC</a:t>
                    </a:r>
                    <a:endParaRPr sz="1000">
                      <a:solidFill>
                        <a:schemeClr val="dk1"/>
                      </a:solidFill>
                      <a:latin typeface="Titillium Web"/>
                      <a:ea typeface="Titillium Web"/>
                      <a:cs typeface="Titillium Web"/>
                      <a:sym typeface="Titillium Web"/>
                    </a:endParaRPr>
                  </a:p>
                </p:txBody>
              </p:sp>
              <p:sp>
                <p:nvSpPr>
                  <p:cNvPr id="2572" name="Google Shape;2572;p63"/>
                  <p:cNvSpPr txBox="1"/>
                  <p:nvPr/>
                </p:nvSpPr>
                <p:spPr>
                  <a:xfrm>
                    <a:off x="3953800" y="4185650"/>
                    <a:ext cx="486300" cy="17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Titillium Web"/>
                        <a:ea typeface="Titillium Web"/>
                        <a:cs typeface="Titillium Web"/>
                        <a:sym typeface="Titillium Web"/>
                      </a:rPr>
                      <a:t>00</a:t>
                    </a:r>
                    <a:r>
                      <a:rPr lang="en" sz="1000">
                        <a:solidFill>
                          <a:schemeClr val="dk1"/>
                        </a:solidFill>
                        <a:latin typeface="Titillium Web"/>
                        <a:ea typeface="Titillium Web"/>
                        <a:cs typeface="Titillium Web"/>
                        <a:sym typeface="Titillium Web"/>
                      </a:rPr>
                      <a:t>ºC</a:t>
                    </a:r>
                    <a:endParaRPr sz="1000">
                      <a:solidFill>
                        <a:schemeClr val="dk1"/>
                      </a:solidFill>
                      <a:latin typeface="Titillium Web"/>
                      <a:ea typeface="Titillium Web"/>
                      <a:cs typeface="Titillium Web"/>
                      <a:sym typeface="Titillium Web"/>
                    </a:endParaRPr>
                  </a:p>
                </p:txBody>
              </p:sp>
            </p:grpSp>
            <p:sp>
              <p:nvSpPr>
                <p:cNvPr id="2573" name="Google Shape;2573;p63"/>
                <p:cNvSpPr txBox="1"/>
                <p:nvPr/>
              </p:nvSpPr>
              <p:spPr>
                <a:xfrm>
                  <a:off x="4745175"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Mon</a:t>
                  </a:r>
                  <a:endParaRPr sz="1000">
                    <a:solidFill>
                      <a:schemeClr val="dk1"/>
                    </a:solidFill>
                    <a:latin typeface="Titillium Web"/>
                    <a:ea typeface="Titillium Web"/>
                    <a:cs typeface="Titillium Web"/>
                    <a:sym typeface="Titillium Web"/>
                  </a:endParaRPr>
                </a:p>
              </p:txBody>
            </p:sp>
            <p:sp>
              <p:nvSpPr>
                <p:cNvPr id="2574" name="Google Shape;2574;p63"/>
                <p:cNvSpPr txBox="1"/>
                <p:nvPr/>
              </p:nvSpPr>
              <p:spPr>
                <a:xfrm>
                  <a:off x="5426925"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Tue</a:t>
                  </a:r>
                  <a:endParaRPr sz="1000">
                    <a:solidFill>
                      <a:schemeClr val="dk1"/>
                    </a:solidFill>
                    <a:latin typeface="Titillium Web"/>
                    <a:ea typeface="Titillium Web"/>
                    <a:cs typeface="Titillium Web"/>
                    <a:sym typeface="Titillium Web"/>
                  </a:endParaRPr>
                </a:p>
              </p:txBody>
            </p:sp>
            <p:sp>
              <p:nvSpPr>
                <p:cNvPr id="2575" name="Google Shape;2575;p63"/>
                <p:cNvSpPr txBox="1"/>
                <p:nvPr/>
              </p:nvSpPr>
              <p:spPr>
                <a:xfrm>
                  <a:off x="6108675"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Wed</a:t>
                  </a:r>
                  <a:endParaRPr sz="1000">
                    <a:solidFill>
                      <a:schemeClr val="dk1"/>
                    </a:solidFill>
                    <a:latin typeface="Titillium Web"/>
                    <a:ea typeface="Titillium Web"/>
                    <a:cs typeface="Titillium Web"/>
                    <a:sym typeface="Titillium Web"/>
                  </a:endParaRPr>
                </a:p>
              </p:txBody>
            </p:sp>
            <p:sp>
              <p:nvSpPr>
                <p:cNvPr id="2576" name="Google Shape;2576;p63"/>
                <p:cNvSpPr txBox="1"/>
                <p:nvPr/>
              </p:nvSpPr>
              <p:spPr>
                <a:xfrm>
                  <a:off x="6790425"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Thu</a:t>
                  </a:r>
                  <a:endParaRPr sz="1000">
                    <a:solidFill>
                      <a:schemeClr val="dk1"/>
                    </a:solidFill>
                    <a:latin typeface="Titillium Web"/>
                    <a:ea typeface="Titillium Web"/>
                    <a:cs typeface="Titillium Web"/>
                    <a:sym typeface="Titillium Web"/>
                  </a:endParaRPr>
                </a:p>
              </p:txBody>
            </p:sp>
            <p:sp>
              <p:nvSpPr>
                <p:cNvPr id="2577" name="Google Shape;2577;p63"/>
                <p:cNvSpPr txBox="1"/>
                <p:nvPr/>
              </p:nvSpPr>
              <p:spPr>
                <a:xfrm>
                  <a:off x="7530250" y="4362050"/>
                  <a:ext cx="486300" cy="17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Titillium Web"/>
                      <a:ea typeface="Titillium Web"/>
                      <a:cs typeface="Titillium Web"/>
                      <a:sym typeface="Titillium Web"/>
                    </a:rPr>
                    <a:t>Fri</a:t>
                  </a:r>
                  <a:endParaRPr sz="1000">
                    <a:solidFill>
                      <a:schemeClr val="dk1"/>
                    </a:solidFill>
                    <a:latin typeface="Titillium Web"/>
                    <a:ea typeface="Titillium Web"/>
                    <a:cs typeface="Titillium Web"/>
                    <a:sym typeface="Titillium Web"/>
                  </a:endParaRPr>
                </a:p>
              </p:txBody>
            </p:sp>
          </p:grpSp>
        </p:grpSp>
        <p:grpSp>
          <p:nvGrpSpPr>
            <p:cNvPr id="2578" name="Google Shape;2578;p63"/>
            <p:cNvGrpSpPr/>
            <p:nvPr/>
          </p:nvGrpSpPr>
          <p:grpSpPr>
            <a:xfrm>
              <a:off x="1670200" y="2677725"/>
              <a:ext cx="2903300" cy="1264825"/>
              <a:chOff x="1670200" y="2677725"/>
              <a:chExt cx="2903300" cy="1264825"/>
            </a:xfrm>
          </p:grpSpPr>
          <p:sp>
            <p:nvSpPr>
              <p:cNvPr id="2579" name="Google Shape;2579;p63"/>
              <p:cNvSpPr/>
              <p:nvPr/>
            </p:nvSpPr>
            <p:spPr>
              <a:xfrm>
                <a:off x="1670200" y="3823450"/>
                <a:ext cx="119100" cy="119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80" name="Google Shape;2580;p63"/>
              <p:cNvSpPr/>
              <p:nvPr/>
            </p:nvSpPr>
            <p:spPr>
              <a:xfrm>
                <a:off x="2431250" y="2677725"/>
                <a:ext cx="119100" cy="119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81" name="Google Shape;2581;p63"/>
              <p:cNvSpPr/>
              <p:nvPr/>
            </p:nvSpPr>
            <p:spPr>
              <a:xfrm>
                <a:off x="3071838" y="3369050"/>
                <a:ext cx="119100" cy="119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82" name="Google Shape;2582;p63"/>
              <p:cNvSpPr/>
              <p:nvPr/>
            </p:nvSpPr>
            <p:spPr>
              <a:xfrm>
                <a:off x="3778900" y="3596250"/>
                <a:ext cx="119100" cy="119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583" name="Google Shape;2583;p63"/>
              <p:cNvSpPr/>
              <p:nvPr/>
            </p:nvSpPr>
            <p:spPr>
              <a:xfrm>
                <a:off x="4454400" y="3125850"/>
                <a:ext cx="119100" cy="119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cxnSp>
            <p:nvCxnSpPr>
              <p:cNvPr id="2584" name="Google Shape;2584;p63"/>
              <p:cNvCxnSpPr>
                <a:stCxn id="2579" idx="7"/>
                <a:endCxn id="2580" idx="3"/>
              </p:cNvCxnSpPr>
              <p:nvPr/>
            </p:nvCxnSpPr>
            <p:spPr>
              <a:xfrm flipH="1" rot="10800000">
                <a:off x="1771858" y="2779492"/>
                <a:ext cx="676800" cy="1061400"/>
              </a:xfrm>
              <a:prstGeom prst="straightConnector1">
                <a:avLst/>
              </a:prstGeom>
              <a:noFill/>
              <a:ln cap="flat" cmpd="sng" w="19050">
                <a:solidFill>
                  <a:schemeClr val="dk2"/>
                </a:solidFill>
                <a:prstDash val="solid"/>
                <a:round/>
                <a:headEnd len="med" w="med" type="none"/>
                <a:tailEnd len="med" w="med" type="none"/>
              </a:ln>
            </p:spPr>
          </p:cxnSp>
          <p:cxnSp>
            <p:nvCxnSpPr>
              <p:cNvPr id="2585" name="Google Shape;2585;p63"/>
              <p:cNvCxnSpPr>
                <a:stCxn id="2580" idx="5"/>
                <a:endCxn id="2581" idx="1"/>
              </p:cNvCxnSpPr>
              <p:nvPr/>
            </p:nvCxnSpPr>
            <p:spPr>
              <a:xfrm>
                <a:off x="2532908" y="2779383"/>
                <a:ext cx="556500" cy="607200"/>
              </a:xfrm>
              <a:prstGeom prst="straightConnector1">
                <a:avLst/>
              </a:prstGeom>
              <a:noFill/>
              <a:ln cap="flat" cmpd="sng" w="19050">
                <a:solidFill>
                  <a:schemeClr val="dk2"/>
                </a:solidFill>
                <a:prstDash val="solid"/>
                <a:round/>
                <a:headEnd len="med" w="med" type="none"/>
                <a:tailEnd len="med" w="med" type="none"/>
              </a:ln>
            </p:spPr>
          </p:cxnSp>
          <p:cxnSp>
            <p:nvCxnSpPr>
              <p:cNvPr id="2586" name="Google Shape;2586;p63"/>
              <p:cNvCxnSpPr>
                <a:stCxn id="2581" idx="6"/>
                <a:endCxn id="2582" idx="2"/>
              </p:cNvCxnSpPr>
              <p:nvPr/>
            </p:nvCxnSpPr>
            <p:spPr>
              <a:xfrm>
                <a:off x="3190938" y="3428600"/>
                <a:ext cx="588000" cy="227100"/>
              </a:xfrm>
              <a:prstGeom prst="straightConnector1">
                <a:avLst/>
              </a:prstGeom>
              <a:noFill/>
              <a:ln cap="flat" cmpd="sng" w="19050">
                <a:solidFill>
                  <a:schemeClr val="dk2"/>
                </a:solidFill>
                <a:prstDash val="solid"/>
                <a:round/>
                <a:headEnd len="med" w="med" type="none"/>
                <a:tailEnd len="med" w="med" type="none"/>
              </a:ln>
            </p:spPr>
          </p:cxnSp>
          <p:cxnSp>
            <p:nvCxnSpPr>
              <p:cNvPr id="2587" name="Google Shape;2587;p63"/>
              <p:cNvCxnSpPr>
                <a:stCxn id="2582" idx="7"/>
                <a:endCxn id="2583" idx="3"/>
              </p:cNvCxnSpPr>
              <p:nvPr/>
            </p:nvCxnSpPr>
            <p:spPr>
              <a:xfrm flipH="1" rot="10800000">
                <a:off x="3880558" y="3227592"/>
                <a:ext cx="591300" cy="386100"/>
              </a:xfrm>
              <a:prstGeom prst="straightConnector1">
                <a:avLst/>
              </a:prstGeom>
              <a:noFill/>
              <a:ln cap="flat" cmpd="sng" w="19050">
                <a:solidFill>
                  <a:schemeClr val="dk2"/>
                </a:solidFill>
                <a:prstDash val="solid"/>
                <a:round/>
                <a:headEnd len="med" w="med" type="none"/>
                <a:tailEnd len="med" w="med" type="none"/>
              </a:ln>
            </p:spPr>
          </p:cxnSp>
        </p:grpSp>
      </p:grpSp>
      <p:sp>
        <p:nvSpPr>
          <p:cNvPr id="2588" name="Google Shape;2588;p63"/>
          <p:cNvSpPr txBox="1"/>
          <p:nvPr/>
        </p:nvSpPr>
        <p:spPr>
          <a:xfrm>
            <a:off x="5007425" y="2000750"/>
            <a:ext cx="3423300" cy="26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Titillium Web"/>
                <a:ea typeface="Titillium Web"/>
                <a:cs typeface="Titillium Web"/>
                <a:sym typeface="Titillium Web"/>
              </a:rPr>
              <a:t>What was the temperature on Monday?</a:t>
            </a:r>
            <a:endParaRPr b="1">
              <a:solidFill>
                <a:schemeClr val="dk1"/>
              </a:solidFill>
              <a:latin typeface="Titillium Web"/>
              <a:ea typeface="Titillium Web"/>
              <a:cs typeface="Titillium Web"/>
              <a:sym typeface="Titillium Web"/>
            </a:endParaRPr>
          </a:p>
        </p:txBody>
      </p:sp>
      <p:sp>
        <p:nvSpPr>
          <p:cNvPr id="2589" name="Google Shape;2589;p63"/>
          <p:cNvSpPr txBox="1"/>
          <p:nvPr/>
        </p:nvSpPr>
        <p:spPr>
          <a:xfrm>
            <a:off x="5007425" y="2320175"/>
            <a:ext cx="3423300" cy="26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Titillium Web"/>
                <a:ea typeface="Titillium Web"/>
                <a:cs typeface="Titillium Web"/>
                <a:sym typeface="Titillium Web"/>
              </a:rPr>
              <a:t>It was 5ºC </a:t>
            </a:r>
            <a:endParaRPr>
              <a:solidFill>
                <a:schemeClr val="dk1"/>
              </a:solidFill>
              <a:latin typeface="Titillium Web"/>
              <a:ea typeface="Titillium Web"/>
              <a:cs typeface="Titillium Web"/>
              <a:sym typeface="Titillium Web"/>
            </a:endParaRPr>
          </a:p>
        </p:txBody>
      </p:sp>
      <p:sp>
        <p:nvSpPr>
          <p:cNvPr id="2590" name="Google Shape;2590;p63"/>
          <p:cNvSpPr txBox="1"/>
          <p:nvPr/>
        </p:nvSpPr>
        <p:spPr>
          <a:xfrm>
            <a:off x="5007425" y="2639600"/>
            <a:ext cx="3423300" cy="26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Titillium Web"/>
                <a:ea typeface="Titillium Web"/>
                <a:cs typeface="Titillium Web"/>
                <a:sym typeface="Titillium Web"/>
              </a:rPr>
              <a:t>Which day was the coldest?</a:t>
            </a:r>
            <a:endParaRPr b="1">
              <a:solidFill>
                <a:schemeClr val="dk1"/>
              </a:solidFill>
              <a:latin typeface="Titillium Web"/>
              <a:ea typeface="Titillium Web"/>
              <a:cs typeface="Titillium Web"/>
              <a:sym typeface="Titillium Web"/>
            </a:endParaRPr>
          </a:p>
        </p:txBody>
      </p:sp>
      <p:sp>
        <p:nvSpPr>
          <p:cNvPr id="2591" name="Google Shape;2591;p63"/>
          <p:cNvSpPr txBox="1"/>
          <p:nvPr/>
        </p:nvSpPr>
        <p:spPr>
          <a:xfrm>
            <a:off x="5007425" y="2959025"/>
            <a:ext cx="3423300" cy="26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tillium Web"/>
              <a:ea typeface="Titillium Web"/>
              <a:cs typeface="Titillium Web"/>
              <a:sym typeface="Titillium Web"/>
            </a:endParaRPr>
          </a:p>
        </p:txBody>
      </p:sp>
      <p:sp>
        <p:nvSpPr>
          <p:cNvPr id="2592" name="Google Shape;2592;p63"/>
          <p:cNvSpPr txBox="1"/>
          <p:nvPr/>
        </p:nvSpPr>
        <p:spPr>
          <a:xfrm>
            <a:off x="5007425" y="3278450"/>
            <a:ext cx="3423300" cy="26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Titillium Web"/>
                <a:ea typeface="Titillium Web"/>
                <a:cs typeface="Titillium Web"/>
                <a:sym typeface="Titillium Web"/>
              </a:rPr>
              <a:t>What was the highest of the week?</a:t>
            </a:r>
            <a:endParaRPr b="1">
              <a:solidFill>
                <a:schemeClr val="dk1"/>
              </a:solidFill>
              <a:latin typeface="Titillium Web"/>
              <a:ea typeface="Titillium Web"/>
              <a:cs typeface="Titillium Web"/>
              <a:sym typeface="Titillium Web"/>
            </a:endParaRPr>
          </a:p>
        </p:txBody>
      </p:sp>
      <p:sp>
        <p:nvSpPr>
          <p:cNvPr id="2593" name="Google Shape;2593;p63"/>
          <p:cNvSpPr txBox="1"/>
          <p:nvPr/>
        </p:nvSpPr>
        <p:spPr>
          <a:xfrm>
            <a:off x="5007425" y="3597875"/>
            <a:ext cx="3423300" cy="26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tillium Web"/>
              <a:ea typeface="Titillium Web"/>
              <a:cs typeface="Titillium Web"/>
              <a:sym typeface="Titillium Web"/>
            </a:endParaRPr>
          </a:p>
        </p:txBody>
      </p:sp>
      <p:sp>
        <p:nvSpPr>
          <p:cNvPr id="2594" name="Google Shape;2594;p63"/>
          <p:cNvSpPr txBox="1"/>
          <p:nvPr/>
        </p:nvSpPr>
        <p:spPr>
          <a:xfrm>
            <a:off x="5007425" y="3942550"/>
            <a:ext cx="3423300" cy="26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Titillium Web"/>
                <a:ea typeface="Titillium Web"/>
                <a:cs typeface="Titillium Web"/>
                <a:sym typeface="Titillium Web"/>
              </a:rPr>
              <a:t>What was the temperature on Friday?</a:t>
            </a:r>
            <a:endParaRPr b="1">
              <a:solidFill>
                <a:schemeClr val="dk1"/>
              </a:solidFill>
              <a:latin typeface="Titillium Web"/>
              <a:ea typeface="Titillium Web"/>
              <a:cs typeface="Titillium Web"/>
              <a:sym typeface="Titillium Web"/>
            </a:endParaRPr>
          </a:p>
        </p:txBody>
      </p:sp>
      <p:sp>
        <p:nvSpPr>
          <p:cNvPr id="2595" name="Google Shape;2595;p63"/>
          <p:cNvSpPr txBox="1"/>
          <p:nvPr/>
        </p:nvSpPr>
        <p:spPr>
          <a:xfrm>
            <a:off x="5007425" y="4261975"/>
            <a:ext cx="3423300" cy="262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tillium Web"/>
              <a:ea typeface="Titillium Web"/>
              <a:cs typeface="Titillium Web"/>
              <a:sym typeface="Titillium Web"/>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9" name="Shape 2599"/>
        <p:cNvGrpSpPr/>
        <p:nvPr/>
      </p:nvGrpSpPr>
      <p:grpSpPr>
        <a:xfrm>
          <a:off x="0" y="0"/>
          <a:ext cx="0" cy="0"/>
          <a:chOff x="0" y="0"/>
          <a:chExt cx="0" cy="0"/>
        </a:xfrm>
      </p:grpSpPr>
      <p:sp>
        <p:nvSpPr>
          <p:cNvPr id="2600" name="Google Shape;2600;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Exercise 5</a:t>
            </a:r>
            <a:endParaRPr/>
          </a:p>
        </p:txBody>
      </p:sp>
      <p:sp>
        <p:nvSpPr>
          <p:cNvPr id="2601" name="Google Shape;2601;p64"/>
          <p:cNvSpPr txBox="1"/>
          <p:nvPr>
            <p:ph idx="1" type="body"/>
          </p:nvPr>
        </p:nvSpPr>
        <p:spPr>
          <a:xfrm>
            <a:off x="720000" y="1215751"/>
            <a:ext cx="77040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Insert in the corresponding box the most accurate </a:t>
            </a:r>
            <a:r>
              <a:rPr b="1" lang="en"/>
              <a:t>graph to represent these data</a:t>
            </a:r>
            <a:endParaRPr b="1"/>
          </a:p>
        </p:txBody>
      </p:sp>
      <p:grpSp>
        <p:nvGrpSpPr>
          <p:cNvPr id="2602" name="Google Shape;2602;p64"/>
          <p:cNvGrpSpPr/>
          <p:nvPr/>
        </p:nvGrpSpPr>
        <p:grpSpPr>
          <a:xfrm>
            <a:off x="939910" y="3941852"/>
            <a:ext cx="1174476" cy="587284"/>
            <a:chOff x="3908639" y="2721642"/>
            <a:chExt cx="1910648" cy="955399"/>
          </a:xfrm>
        </p:grpSpPr>
        <p:sp>
          <p:nvSpPr>
            <p:cNvPr id="2603" name="Google Shape;2603;p64"/>
            <p:cNvSpPr/>
            <p:nvPr/>
          </p:nvSpPr>
          <p:spPr>
            <a:xfrm>
              <a:off x="4030044" y="3252002"/>
              <a:ext cx="226844" cy="353589"/>
            </a:xfrm>
            <a:custGeom>
              <a:rect b="b" l="l" r="r" t="t"/>
              <a:pathLst>
                <a:path extrusionOk="0" h="4963" w="3184">
                  <a:moveTo>
                    <a:pt x="1" y="0"/>
                  </a:moveTo>
                  <a:lnTo>
                    <a:pt x="1" y="4963"/>
                  </a:lnTo>
                  <a:lnTo>
                    <a:pt x="3184" y="4963"/>
                  </a:lnTo>
                  <a:lnTo>
                    <a:pt x="3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4"/>
            <p:cNvSpPr/>
            <p:nvPr/>
          </p:nvSpPr>
          <p:spPr>
            <a:xfrm>
              <a:off x="4313964" y="3143066"/>
              <a:ext cx="226844" cy="462523"/>
            </a:xfrm>
            <a:custGeom>
              <a:rect b="b" l="l" r="r" t="t"/>
              <a:pathLst>
                <a:path extrusionOk="0" h="6492" w="3184">
                  <a:moveTo>
                    <a:pt x="1" y="1"/>
                  </a:moveTo>
                  <a:lnTo>
                    <a:pt x="1" y="6492"/>
                  </a:lnTo>
                  <a:lnTo>
                    <a:pt x="3184" y="6492"/>
                  </a:lnTo>
                  <a:lnTo>
                    <a:pt x="31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4"/>
            <p:cNvSpPr/>
            <p:nvPr/>
          </p:nvSpPr>
          <p:spPr>
            <a:xfrm>
              <a:off x="4590758" y="3034130"/>
              <a:ext cx="226844" cy="571456"/>
            </a:xfrm>
            <a:custGeom>
              <a:rect b="b" l="l" r="r" t="t"/>
              <a:pathLst>
                <a:path extrusionOk="0" h="8021" w="3184">
                  <a:moveTo>
                    <a:pt x="1" y="1"/>
                  </a:moveTo>
                  <a:lnTo>
                    <a:pt x="1" y="8021"/>
                  </a:lnTo>
                  <a:lnTo>
                    <a:pt x="3184" y="8021"/>
                  </a:lnTo>
                  <a:lnTo>
                    <a:pt x="31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4"/>
            <p:cNvSpPr/>
            <p:nvPr/>
          </p:nvSpPr>
          <p:spPr>
            <a:xfrm>
              <a:off x="4880021" y="2873469"/>
              <a:ext cx="228625" cy="732114"/>
            </a:xfrm>
            <a:custGeom>
              <a:rect b="b" l="l" r="r" t="t"/>
              <a:pathLst>
                <a:path extrusionOk="0" h="10276" w="3209">
                  <a:moveTo>
                    <a:pt x="1" y="0"/>
                  </a:moveTo>
                  <a:lnTo>
                    <a:pt x="1" y="10276"/>
                  </a:lnTo>
                  <a:lnTo>
                    <a:pt x="3209" y="10276"/>
                  </a:lnTo>
                  <a:lnTo>
                    <a:pt x="32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4"/>
            <p:cNvSpPr/>
            <p:nvPr/>
          </p:nvSpPr>
          <p:spPr>
            <a:xfrm>
              <a:off x="5165721" y="3135941"/>
              <a:ext cx="226844" cy="469647"/>
            </a:xfrm>
            <a:custGeom>
              <a:rect b="b" l="l" r="r" t="t"/>
              <a:pathLst>
                <a:path extrusionOk="0" h="6592" w="3184">
                  <a:moveTo>
                    <a:pt x="1" y="0"/>
                  </a:moveTo>
                  <a:lnTo>
                    <a:pt x="1" y="6592"/>
                  </a:lnTo>
                  <a:lnTo>
                    <a:pt x="3184" y="6592"/>
                  </a:lnTo>
                  <a:lnTo>
                    <a:pt x="31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4"/>
            <p:cNvSpPr/>
            <p:nvPr/>
          </p:nvSpPr>
          <p:spPr>
            <a:xfrm>
              <a:off x="5465742" y="2721642"/>
              <a:ext cx="226844" cy="883937"/>
            </a:xfrm>
            <a:custGeom>
              <a:rect b="b" l="l" r="r" t="t"/>
              <a:pathLst>
                <a:path extrusionOk="0" h="12407" w="3184">
                  <a:moveTo>
                    <a:pt x="0" y="1"/>
                  </a:moveTo>
                  <a:lnTo>
                    <a:pt x="0" y="12407"/>
                  </a:lnTo>
                  <a:lnTo>
                    <a:pt x="3183" y="12407"/>
                  </a:lnTo>
                  <a:lnTo>
                    <a:pt x="31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4"/>
            <p:cNvSpPr/>
            <p:nvPr/>
          </p:nvSpPr>
          <p:spPr>
            <a:xfrm>
              <a:off x="3908639" y="2869835"/>
              <a:ext cx="1910648" cy="807206"/>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0" name="Google Shape;2610;p64"/>
          <p:cNvGrpSpPr/>
          <p:nvPr/>
        </p:nvGrpSpPr>
        <p:grpSpPr>
          <a:xfrm>
            <a:off x="2968715" y="3963755"/>
            <a:ext cx="1174523" cy="543465"/>
            <a:chOff x="1215228" y="1793716"/>
            <a:chExt cx="1878936" cy="869405"/>
          </a:xfrm>
        </p:grpSpPr>
        <p:sp>
          <p:nvSpPr>
            <p:cNvPr id="2611" name="Google Shape;2611;p64"/>
            <p:cNvSpPr/>
            <p:nvPr/>
          </p:nvSpPr>
          <p:spPr>
            <a:xfrm>
              <a:off x="1350578" y="2054560"/>
              <a:ext cx="1473070" cy="423414"/>
            </a:xfrm>
            <a:custGeom>
              <a:rect b="b" l="l" r="r" t="t"/>
              <a:pathLst>
                <a:path extrusionOk="0" h="8321" w="28949">
                  <a:moveTo>
                    <a:pt x="18096" y="0"/>
                  </a:moveTo>
                  <a:lnTo>
                    <a:pt x="13886" y="5113"/>
                  </a:lnTo>
                  <a:lnTo>
                    <a:pt x="10753" y="3133"/>
                  </a:lnTo>
                  <a:lnTo>
                    <a:pt x="6191" y="7644"/>
                  </a:lnTo>
                  <a:lnTo>
                    <a:pt x="2983" y="5890"/>
                  </a:lnTo>
                  <a:lnTo>
                    <a:pt x="1" y="7995"/>
                  </a:lnTo>
                  <a:lnTo>
                    <a:pt x="251" y="8321"/>
                  </a:lnTo>
                  <a:lnTo>
                    <a:pt x="3008" y="6366"/>
                  </a:lnTo>
                  <a:lnTo>
                    <a:pt x="6267" y="8146"/>
                  </a:lnTo>
                  <a:lnTo>
                    <a:pt x="10803" y="3659"/>
                  </a:lnTo>
                  <a:lnTo>
                    <a:pt x="13961" y="5664"/>
                  </a:lnTo>
                  <a:lnTo>
                    <a:pt x="18096" y="652"/>
                  </a:lnTo>
                  <a:lnTo>
                    <a:pt x="22081" y="5163"/>
                  </a:lnTo>
                  <a:lnTo>
                    <a:pt x="24838" y="3384"/>
                  </a:lnTo>
                  <a:lnTo>
                    <a:pt x="28648" y="7669"/>
                  </a:lnTo>
                  <a:lnTo>
                    <a:pt x="28948" y="7394"/>
                  </a:lnTo>
                  <a:lnTo>
                    <a:pt x="24913" y="2832"/>
                  </a:lnTo>
                  <a:lnTo>
                    <a:pt x="22156" y="4637"/>
                  </a:lnTo>
                  <a:lnTo>
                    <a:pt x="18096" y="0"/>
                  </a:lnTo>
                  <a:close/>
                </a:path>
              </a:pathLst>
            </a:custGeom>
            <a:solidFill>
              <a:srgbClr val="C5D7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4"/>
            <p:cNvSpPr/>
            <p:nvPr/>
          </p:nvSpPr>
          <p:spPr>
            <a:xfrm>
              <a:off x="2446068" y="2272600"/>
              <a:ext cx="61266" cy="61266"/>
            </a:xfrm>
            <a:custGeom>
              <a:rect b="b" l="l" r="r" t="t"/>
              <a:pathLst>
                <a:path extrusionOk="0" h="1204" w="1204">
                  <a:moveTo>
                    <a:pt x="602" y="1"/>
                  </a:moveTo>
                  <a:cubicBezTo>
                    <a:pt x="251" y="1"/>
                    <a:pt x="1" y="277"/>
                    <a:pt x="1" y="602"/>
                  </a:cubicBezTo>
                  <a:cubicBezTo>
                    <a:pt x="1" y="953"/>
                    <a:pt x="251" y="1204"/>
                    <a:pt x="602" y="1204"/>
                  </a:cubicBezTo>
                  <a:cubicBezTo>
                    <a:pt x="928" y="1204"/>
                    <a:pt x="1204" y="953"/>
                    <a:pt x="1204" y="602"/>
                  </a:cubicBezTo>
                  <a:cubicBezTo>
                    <a:pt x="1204" y="277"/>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4"/>
            <p:cNvSpPr/>
            <p:nvPr/>
          </p:nvSpPr>
          <p:spPr>
            <a:xfrm>
              <a:off x="2583811" y="2176988"/>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4"/>
            <p:cNvSpPr/>
            <p:nvPr/>
          </p:nvSpPr>
          <p:spPr>
            <a:xfrm>
              <a:off x="2240749" y="2040516"/>
              <a:ext cx="61266" cy="61266"/>
            </a:xfrm>
            <a:custGeom>
              <a:rect b="b" l="l" r="r" t="t"/>
              <a:pathLst>
                <a:path extrusionOk="0" h="1204" w="1204">
                  <a:moveTo>
                    <a:pt x="602" y="0"/>
                  </a:moveTo>
                  <a:cubicBezTo>
                    <a:pt x="276" y="0"/>
                    <a:pt x="1" y="276"/>
                    <a:pt x="1" y="602"/>
                  </a:cubicBezTo>
                  <a:cubicBezTo>
                    <a:pt x="1" y="928"/>
                    <a:pt x="276" y="1203"/>
                    <a:pt x="602" y="1203"/>
                  </a:cubicBezTo>
                  <a:cubicBezTo>
                    <a:pt x="928" y="1203"/>
                    <a:pt x="1204" y="928"/>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4"/>
            <p:cNvSpPr/>
            <p:nvPr/>
          </p:nvSpPr>
          <p:spPr>
            <a:xfrm>
              <a:off x="2036703" y="2290460"/>
              <a:ext cx="61266" cy="61266"/>
            </a:xfrm>
            <a:custGeom>
              <a:rect b="b" l="l" r="r" t="t"/>
              <a:pathLst>
                <a:path extrusionOk="0" h="1204" w="1204">
                  <a:moveTo>
                    <a:pt x="602" y="1"/>
                  </a:moveTo>
                  <a:cubicBezTo>
                    <a:pt x="251" y="1"/>
                    <a:pt x="1" y="251"/>
                    <a:pt x="1" y="602"/>
                  </a:cubicBezTo>
                  <a:cubicBezTo>
                    <a:pt x="1" y="928"/>
                    <a:pt x="251" y="1204"/>
                    <a:pt x="602" y="1204"/>
                  </a:cubicBezTo>
                  <a:cubicBezTo>
                    <a:pt x="928" y="1204"/>
                    <a:pt x="1204" y="928"/>
                    <a:pt x="1204" y="602"/>
                  </a:cubicBezTo>
                  <a:cubicBezTo>
                    <a:pt x="1204" y="251"/>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4"/>
            <p:cNvSpPr/>
            <p:nvPr/>
          </p:nvSpPr>
          <p:spPr>
            <a:xfrm>
              <a:off x="1870922" y="2207569"/>
              <a:ext cx="61266" cy="61266"/>
            </a:xfrm>
            <a:custGeom>
              <a:rect b="b" l="l" r="r" t="t"/>
              <a:pathLst>
                <a:path extrusionOk="0" h="1204" w="1204">
                  <a:moveTo>
                    <a:pt x="602" y="1"/>
                  </a:moveTo>
                  <a:cubicBezTo>
                    <a:pt x="276" y="1"/>
                    <a:pt x="0" y="251"/>
                    <a:pt x="0" y="602"/>
                  </a:cubicBezTo>
                  <a:cubicBezTo>
                    <a:pt x="0" y="928"/>
                    <a:pt x="276" y="1204"/>
                    <a:pt x="602" y="1204"/>
                  </a:cubicBezTo>
                  <a:cubicBezTo>
                    <a:pt x="953" y="1204"/>
                    <a:pt x="1203" y="928"/>
                    <a:pt x="1203" y="602"/>
                  </a:cubicBezTo>
                  <a:cubicBezTo>
                    <a:pt x="1203" y="251"/>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4"/>
            <p:cNvSpPr/>
            <p:nvPr/>
          </p:nvSpPr>
          <p:spPr>
            <a:xfrm>
              <a:off x="1645198" y="2424388"/>
              <a:ext cx="61266" cy="61266"/>
            </a:xfrm>
            <a:custGeom>
              <a:rect b="b" l="l" r="r" t="t"/>
              <a:pathLst>
                <a:path extrusionOk="0" h="1204" w="1204">
                  <a:moveTo>
                    <a:pt x="602" y="0"/>
                  </a:moveTo>
                  <a:cubicBezTo>
                    <a:pt x="251" y="0"/>
                    <a:pt x="0" y="251"/>
                    <a:pt x="0" y="602"/>
                  </a:cubicBezTo>
                  <a:cubicBezTo>
                    <a:pt x="0" y="928"/>
                    <a:pt x="251" y="1203"/>
                    <a:pt x="602" y="1203"/>
                  </a:cubicBezTo>
                  <a:cubicBezTo>
                    <a:pt x="928" y="1203"/>
                    <a:pt x="1203" y="928"/>
                    <a:pt x="1203" y="602"/>
                  </a:cubicBezTo>
                  <a:cubicBezTo>
                    <a:pt x="1203" y="251"/>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4"/>
            <p:cNvSpPr/>
            <p:nvPr/>
          </p:nvSpPr>
          <p:spPr>
            <a:xfrm>
              <a:off x="1481961" y="2333813"/>
              <a:ext cx="61266" cy="61266"/>
            </a:xfrm>
            <a:custGeom>
              <a:rect b="b" l="l" r="r" t="t"/>
              <a:pathLst>
                <a:path extrusionOk="0" h="1204" w="1204">
                  <a:moveTo>
                    <a:pt x="602" y="1"/>
                  </a:moveTo>
                  <a:cubicBezTo>
                    <a:pt x="276" y="1"/>
                    <a:pt x="0" y="277"/>
                    <a:pt x="0" y="602"/>
                  </a:cubicBezTo>
                  <a:cubicBezTo>
                    <a:pt x="0" y="928"/>
                    <a:pt x="276" y="1204"/>
                    <a:pt x="602" y="1204"/>
                  </a:cubicBezTo>
                  <a:cubicBezTo>
                    <a:pt x="953" y="1204"/>
                    <a:pt x="1203" y="928"/>
                    <a:pt x="1203" y="602"/>
                  </a:cubicBezTo>
                  <a:cubicBezTo>
                    <a:pt x="1203" y="277"/>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4"/>
            <p:cNvSpPr/>
            <p:nvPr/>
          </p:nvSpPr>
          <p:spPr>
            <a:xfrm>
              <a:off x="1326357" y="2424388"/>
              <a:ext cx="61266" cy="61266"/>
            </a:xfrm>
            <a:custGeom>
              <a:rect b="b" l="l" r="r" t="t"/>
              <a:pathLst>
                <a:path extrusionOk="0" h="1204" w="1204">
                  <a:moveTo>
                    <a:pt x="602" y="0"/>
                  </a:moveTo>
                  <a:cubicBezTo>
                    <a:pt x="276" y="0"/>
                    <a:pt x="1" y="251"/>
                    <a:pt x="1" y="602"/>
                  </a:cubicBezTo>
                  <a:cubicBezTo>
                    <a:pt x="1" y="928"/>
                    <a:pt x="276" y="1203"/>
                    <a:pt x="602" y="1203"/>
                  </a:cubicBezTo>
                  <a:cubicBezTo>
                    <a:pt x="928" y="1203"/>
                    <a:pt x="1204" y="928"/>
                    <a:pt x="1204" y="602"/>
                  </a:cubicBezTo>
                  <a:cubicBezTo>
                    <a:pt x="1204" y="251"/>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4"/>
            <p:cNvSpPr/>
            <p:nvPr/>
          </p:nvSpPr>
          <p:spPr>
            <a:xfrm>
              <a:off x="2788711" y="2400163"/>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4"/>
            <p:cNvSpPr/>
            <p:nvPr/>
          </p:nvSpPr>
          <p:spPr>
            <a:xfrm>
              <a:off x="1350578" y="1807760"/>
              <a:ext cx="1473070" cy="423414"/>
            </a:xfrm>
            <a:custGeom>
              <a:rect b="b" l="l" r="r" t="t"/>
              <a:pathLst>
                <a:path extrusionOk="0" h="8321" w="28949">
                  <a:moveTo>
                    <a:pt x="18096" y="0"/>
                  </a:moveTo>
                  <a:lnTo>
                    <a:pt x="13886" y="5113"/>
                  </a:lnTo>
                  <a:lnTo>
                    <a:pt x="10753" y="3133"/>
                  </a:lnTo>
                  <a:lnTo>
                    <a:pt x="6191" y="7644"/>
                  </a:lnTo>
                  <a:lnTo>
                    <a:pt x="2983" y="5890"/>
                  </a:lnTo>
                  <a:lnTo>
                    <a:pt x="1" y="7995"/>
                  </a:lnTo>
                  <a:lnTo>
                    <a:pt x="251" y="8321"/>
                  </a:lnTo>
                  <a:lnTo>
                    <a:pt x="3008" y="6366"/>
                  </a:lnTo>
                  <a:lnTo>
                    <a:pt x="6267" y="8146"/>
                  </a:lnTo>
                  <a:lnTo>
                    <a:pt x="10803" y="3659"/>
                  </a:lnTo>
                  <a:lnTo>
                    <a:pt x="13961" y="5664"/>
                  </a:lnTo>
                  <a:lnTo>
                    <a:pt x="18096" y="652"/>
                  </a:lnTo>
                  <a:lnTo>
                    <a:pt x="22081" y="5163"/>
                  </a:lnTo>
                  <a:lnTo>
                    <a:pt x="24838" y="3384"/>
                  </a:lnTo>
                  <a:lnTo>
                    <a:pt x="28648" y="7669"/>
                  </a:lnTo>
                  <a:lnTo>
                    <a:pt x="28948" y="7394"/>
                  </a:lnTo>
                  <a:lnTo>
                    <a:pt x="24913" y="2832"/>
                  </a:lnTo>
                  <a:lnTo>
                    <a:pt x="22156" y="4637"/>
                  </a:lnTo>
                  <a:lnTo>
                    <a:pt x="180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4"/>
            <p:cNvSpPr/>
            <p:nvPr/>
          </p:nvSpPr>
          <p:spPr>
            <a:xfrm>
              <a:off x="2446068" y="2025800"/>
              <a:ext cx="61266" cy="61266"/>
            </a:xfrm>
            <a:custGeom>
              <a:rect b="b" l="l" r="r" t="t"/>
              <a:pathLst>
                <a:path extrusionOk="0" h="1204" w="1204">
                  <a:moveTo>
                    <a:pt x="602" y="1"/>
                  </a:moveTo>
                  <a:cubicBezTo>
                    <a:pt x="251" y="1"/>
                    <a:pt x="1" y="277"/>
                    <a:pt x="1" y="602"/>
                  </a:cubicBezTo>
                  <a:cubicBezTo>
                    <a:pt x="1" y="953"/>
                    <a:pt x="251" y="1204"/>
                    <a:pt x="602" y="1204"/>
                  </a:cubicBezTo>
                  <a:cubicBezTo>
                    <a:pt x="928" y="1204"/>
                    <a:pt x="1204" y="953"/>
                    <a:pt x="1204" y="602"/>
                  </a:cubicBezTo>
                  <a:cubicBezTo>
                    <a:pt x="1204" y="277"/>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4"/>
            <p:cNvSpPr/>
            <p:nvPr/>
          </p:nvSpPr>
          <p:spPr>
            <a:xfrm>
              <a:off x="2583811" y="1930188"/>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4"/>
            <p:cNvSpPr/>
            <p:nvPr/>
          </p:nvSpPr>
          <p:spPr>
            <a:xfrm>
              <a:off x="2240749" y="1793716"/>
              <a:ext cx="61266" cy="61266"/>
            </a:xfrm>
            <a:custGeom>
              <a:rect b="b" l="l" r="r" t="t"/>
              <a:pathLst>
                <a:path extrusionOk="0" h="1204" w="1204">
                  <a:moveTo>
                    <a:pt x="602" y="0"/>
                  </a:moveTo>
                  <a:cubicBezTo>
                    <a:pt x="276" y="0"/>
                    <a:pt x="1" y="276"/>
                    <a:pt x="1" y="602"/>
                  </a:cubicBezTo>
                  <a:cubicBezTo>
                    <a:pt x="1" y="928"/>
                    <a:pt x="276" y="1203"/>
                    <a:pt x="602" y="1203"/>
                  </a:cubicBezTo>
                  <a:cubicBezTo>
                    <a:pt x="928" y="1203"/>
                    <a:pt x="1204" y="928"/>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4"/>
            <p:cNvSpPr/>
            <p:nvPr/>
          </p:nvSpPr>
          <p:spPr>
            <a:xfrm>
              <a:off x="2036703" y="2043660"/>
              <a:ext cx="61266" cy="61266"/>
            </a:xfrm>
            <a:custGeom>
              <a:rect b="b" l="l" r="r" t="t"/>
              <a:pathLst>
                <a:path extrusionOk="0" h="1204" w="1204">
                  <a:moveTo>
                    <a:pt x="602" y="1"/>
                  </a:moveTo>
                  <a:cubicBezTo>
                    <a:pt x="251" y="1"/>
                    <a:pt x="1" y="251"/>
                    <a:pt x="1" y="602"/>
                  </a:cubicBezTo>
                  <a:cubicBezTo>
                    <a:pt x="1" y="928"/>
                    <a:pt x="251" y="1204"/>
                    <a:pt x="602" y="1204"/>
                  </a:cubicBezTo>
                  <a:cubicBezTo>
                    <a:pt x="928" y="1204"/>
                    <a:pt x="1204" y="928"/>
                    <a:pt x="1204" y="602"/>
                  </a:cubicBezTo>
                  <a:cubicBezTo>
                    <a:pt x="1204" y="251"/>
                    <a:pt x="928"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4"/>
            <p:cNvSpPr/>
            <p:nvPr/>
          </p:nvSpPr>
          <p:spPr>
            <a:xfrm>
              <a:off x="1870922" y="1960769"/>
              <a:ext cx="61266" cy="61266"/>
            </a:xfrm>
            <a:custGeom>
              <a:rect b="b" l="l" r="r" t="t"/>
              <a:pathLst>
                <a:path extrusionOk="0" h="1204" w="1204">
                  <a:moveTo>
                    <a:pt x="602" y="1"/>
                  </a:moveTo>
                  <a:cubicBezTo>
                    <a:pt x="276" y="1"/>
                    <a:pt x="0" y="251"/>
                    <a:pt x="0" y="602"/>
                  </a:cubicBezTo>
                  <a:cubicBezTo>
                    <a:pt x="0" y="928"/>
                    <a:pt x="276" y="1204"/>
                    <a:pt x="602" y="1204"/>
                  </a:cubicBezTo>
                  <a:cubicBezTo>
                    <a:pt x="953" y="1204"/>
                    <a:pt x="1203" y="928"/>
                    <a:pt x="1203" y="602"/>
                  </a:cubicBezTo>
                  <a:cubicBezTo>
                    <a:pt x="1203" y="251"/>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4"/>
            <p:cNvSpPr/>
            <p:nvPr/>
          </p:nvSpPr>
          <p:spPr>
            <a:xfrm>
              <a:off x="1645198" y="2177588"/>
              <a:ext cx="61266" cy="61266"/>
            </a:xfrm>
            <a:custGeom>
              <a:rect b="b" l="l" r="r" t="t"/>
              <a:pathLst>
                <a:path extrusionOk="0" h="1204" w="1204">
                  <a:moveTo>
                    <a:pt x="602" y="0"/>
                  </a:moveTo>
                  <a:cubicBezTo>
                    <a:pt x="251" y="0"/>
                    <a:pt x="0" y="251"/>
                    <a:pt x="0" y="602"/>
                  </a:cubicBezTo>
                  <a:cubicBezTo>
                    <a:pt x="0" y="928"/>
                    <a:pt x="251" y="1203"/>
                    <a:pt x="602" y="1203"/>
                  </a:cubicBezTo>
                  <a:cubicBezTo>
                    <a:pt x="928" y="1203"/>
                    <a:pt x="1203" y="928"/>
                    <a:pt x="1203" y="602"/>
                  </a:cubicBezTo>
                  <a:cubicBezTo>
                    <a:pt x="1203" y="251"/>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4"/>
            <p:cNvSpPr/>
            <p:nvPr/>
          </p:nvSpPr>
          <p:spPr>
            <a:xfrm>
              <a:off x="1481961" y="2087013"/>
              <a:ext cx="61266" cy="61266"/>
            </a:xfrm>
            <a:custGeom>
              <a:rect b="b" l="l" r="r" t="t"/>
              <a:pathLst>
                <a:path extrusionOk="0" h="1204" w="1204">
                  <a:moveTo>
                    <a:pt x="602" y="1"/>
                  </a:moveTo>
                  <a:cubicBezTo>
                    <a:pt x="276" y="1"/>
                    <a:pt x="0" y="277"/>
                    <a:pt x="0" y="602"/>
                  </a:cubicBezTo>
                  <a:cubicBezTo>
                    <a:pt x="0" y="928"/>
                    <a:pt x="276" y="1204"/>
                    <a:pt x="602" y="1204"/>
                  </a:cubicBezTo>
                  <a:cubicBezTo>
                    <a:pt x="953" y="1204"/>
                    <a:pt x="1203" y="928"/>
                    <a:pt x="1203" y="602"/>
                  </a:cubicBezTo>
                  <a:cubicBezTo>
                    <a:pt x="1203" y="277"/>
                    <a:pt x="953" y="1"/>
                    <a:pt x="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4"/>
            <p:cNvSpPr/>
            <p:nvPr/>
          </p:nvSpPr>
          <p:spPr>
            <a:xfrm>
              <a:off x="2788711" y="2153363"/>
              <a:ext cx="61266" cy="61266"/>
            </a:xfrm>
            <a:custGeom>
              <a:rect b="b" l="l" r="r" t="t"/>
              <a:pathLst>
                <a:path extrusionOk="0" h="1204" w="1204">
                  <a:moveTo>
                    <a:pt x="602" y="0"/>
                  </a:moveTo>
                  <a:cubicBezTo>
                    <a:pt x="276" y="0"/>
                    <a:pt x="1" y="276"/>
                    <a:pt x="1" y="602"/>
                  </a:cubicBezTo>
                  <a:cubicBezTo>
                    <a:pt x="1" y="927"/>
                    <a:pt x="276" y="1203"/>
                    <a:pt x="602" y="1203"/>
                  </a:cubicBezTo>
                  <a:cubicBezTo>
                    <a:pt x="928" y="1203"/>
                    <a:pt x="1204" y="927"/>
                    <a:pt x="1204" y="602"/>
                  </a:cubicBezTo>
                  <a:cubicBezTo>
                    <a:pt x="1204" y="276"/>
                    <a:pt x="928" y="0"/>
                    <a:pt x="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4"/>
            <p:cNvSpPr/>
            <p:nvPr/>
          </p:nvSpPr>
          <p:spPr>
            <a:xfrm>
              <a:off x="1215228" y="1869398"/>
              <a:ext cx="1878936" cy="793723"/>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64"/>
          <p:cNvGrpSpPr/>
          <p:nvPr/>
        </p:nvGrpSpPr>
        <p:grpSpPr>
          <a:xfrm>
            <a:off x="7268176" y="3876784"/>
            <a:ext cx="680595" cy="639889"/>
            <a:chOff x="5443781" y="1451888"/>
            <a:chExt cx="1272379" cy="1196278"/>
          </a:xfrm>
        </p:grpSpPr>
        <p:sp>
          <p:nvSpPr>
            <p:cNvPr id="2632" name="Google Shape;2632;p64"/>
            <p:cNvSpPr/>
            <p:nvPr/>
          </p:nvSpPr>
          <p:spPr>
            <a:xfrm>
              <a:off x="5519882" y="1451888"/>
              <a:ext cx="1196278" cy="1196278"/>
            </a:xfrm>
            <a:custGeom>
              <a:rect b="b" l="l" r="r" t="t"/>
              <a:pathLst>
                <a:path extrusionOk="0" h="25214" w="25214">
                  <a:moveTo>
                    <a:pt x="12607" y="4963"/>
                  </a:moveTo>
                  <a:cubicBezTo>
                    <a:pt x="16817" y="4963"/>
                    <a:pt x="20251" y="8397"/>
                    <a:pt x="20251" y="12607"/>
                  </a:cubicBezTo>
                  <a:cubicBezTo>
                    <a:pt x="20251" y="16843"/>
                    <a:pt x="16817" y="20251"/>
                    <a:pt x="12607" y="20251"/>
                  </a:cubicBezTo>
                  <a:cubicBezTo>
                    <a:pt x="8371" y="20251"/>
                    <a:pt x="4963" y="16843"/>
                    <a:pt x="4963" y="12607"/>
                  </a:cubicBezTo>
                  <a:cubicBezTo>
                    <a:pt x="4963" y="8397"/>
                    <a:pt x="8371" y="4963"/>
                    <a:pt x="12607" y="4963"/>
                  </a:cubicBezTo>
                  <a:close/>
                  <a:moveTo>
                    <a:pt x="12607" y="1"/>
                  </a:moveTo>
                  <a:cubicBezTo>
                    <a:pt x="5639" y="1"/>
                    <a:pt x="0" y="5640"/>
                    <a:pt x="0" y="12607"/>
                  </a:cubicBezTo>
                  <a:cubicBezTo>
                    <a:pt x="0" y="19575"/>
                    <a:pt x="5639" y="25214"/>
                    <a:pt x="12607" y="25214"/>
                  </a:cubicBezTo>
                  <a:cubicBezTo>
                    <a:pt x="19574" y="25214"/>
                    <a:pt x="25213" y="19575"/>
                    <a:pt x="25213" y="12607"/>
                  </a:cubicBezTo>
                  <a:cubicBezTo>
                    <a:pt x="25213" y="5640"/>
                    <a:pt x="19574" y="1"/>
                    <a:pt x="126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4"/>
            <p:cNvSpPr/>
            <p:nvPr/>
          </p:nvSpPr>
          <p:spPr>
            <a:xfrm>
              <a:off x="5840936" y="1451888"/>
              <a:ext cx="563647" cy="279498"/>
            </a:xfrm>
            <a:custGeom>
              <a:rect b="b" l="l" r="r" t="t"/>
              <a:pathLst>
                <a:path extrusionOk="0" h="5891" w="11880">
                  <a:moveTo>
                    <a:pt x="5840" y="1"/>
                  </a:moveTo>
                  <a:cubicBezTo>
                    <a:pt x="3735" y="1"/>
                    <a:pt x="1755" y="527"/>
                    <a:pt x="0" y="1429"/>
                  </a:cubicBezTo>
                  <a:lnTo>
                    <a:pt x="2306" y="5840"/>
                  </a:lnTo>
                  <a:cubicBezTo>
                    <a:pt x="3359" y="5289"/>
                    <a:pt x="4562" y="4963"/>
                    <a:pt x="5840" y="4963"/>
                  </a:cubicBezTo>
                  <a:cubicBezTo>
                    <a:pt x="7168" y="4963"/>
                    <a:pt x="8421" y="5314"/>
                    <a:pt x="9499" y="5890"/>
                  </a:cubicBezTo>
                  <a:lnTo>
                    <a:pt x="11880" y="1555"/>
                  </a:lnTo>
                  <a:cubicBezTo>
                    <a:pt x="10075" y="552"/>
                    <a:pt x="8020" y="1"/>
                    <a:pt x="5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4"/>
            <p:cNvSpPr/>
            <p:nvPr/>
          </p:nvSpPr>
          <p:spPr>
            <a:xfrm>
              <a:off x="6390292" y="2078529"/>
              <a:ext cx="323480" cy="366323"/>
            </a:xfrm>
            <a:custGeom>
              <a:rect b="b" l="l" r="r" t="t"/>
              <a:pathLst>
                <a:path extrusionOk="0" h="7721" w="6818">
                  <a:moveTo>
                    <a:pt x="1880" y="1"/>
                  </a:moveTo>
                  <a:cubicBezTo>
                    <a:pt x="1755" y="1705"/>
                    <a:pt x="1053" y="3234"/>
                    <a:pt x="0" y="4437"/>
                  </a:cubicBezTo>
                  <a:lnTo>
                    <a:pt x="3735" y="7720"/>
                  </a:lnTo>
                  <a:cubicBezTo>
                    <a:pt x="5464" y="5740"/>
                    <a:pt x="6592" y="3184"/>
                    <a:pt x="6817" y="402"/>
                  </a:cubicBezTo>
                  <a:lnTo>
                    <a:pt x="18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4"/>
            <p:cNvSpPr/>
            <p:nvPr/>
          </p:nvSpPr>
          <p:spPr>
            <a:xfrm>
              <a:off x="5798094" y="2287805"/>
              <a:ext cx="770602" cy="360345"/>
            </a:xfrm>
            <a:custGeom>
              <a:rect b="b" l="l" r="r" t="t"/>
              <a:pathLst>
                <a:path extrusionOk="0" h="7595" w="16242">
                  <a:moveTo>
                    <a:pt x="12507" y="1"/>
                  </a:moveTo>
                  <a:cubicBezTo>
                    <a:pt x="11104" y="1630"/>
                    <a:pt x="9049" y="2632"/>
                    <a:pt x="6743" y="2632"/>
                  </a:cubicBezTo>
                  <a:cubicBezTo>
                    <a:pt x="5239" y="2632"/>
                    <a:pt x="3836" y="2206"/>
                    <a:pt x="2658" y="1479"/>
                  </a:cubicBezTo>
                  <a:lnTo>
                    <a:pt x="1" y="5665"/>
                  </a:lnTo>
                  <a:cubicBezTo>
                    <a:pt x="1956" y="6893"/>
                    <a:pt x="4262" y="7595"/>
                    <a:pt x="6743" y="7595"/>
                  </a:cubicBezTo>
                  <a:cubicBezTo>
                    <a:pt x="10527" y="7595"/>
                    <a:pt x="13936" y="5916"/>
                    <a:pt x="16242" y="3259"/>
                  </a:cubicBezTo>
                  <a:lnTo>
                    <a:pt x="12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4"/>
            <p:cNvSpPr/>
            <p:nvPr/>
          </p:nvSpPr>
          <p:spPr>
            <a:xfrm>
              <a:off x="5519882" y="1788408"/>
              <a:ext cx="404326" cy="768182"/>
            </a:xfrm>
            <a:custGeom>
              <a:rect b="b" l="l" r="r" t="t"/>
              <a:pathLst>
                <a:path extrusionOk="0" h="16191" w="8522">
                  <a:moveTo>
                    <a:pt x="1253" y="0"/>
                  </a:moveTo>
                  <a:cubicBezTo>
                    <a:pt x="451" y="1655"/>
                    <a:pt x="0" y="3534"/>
                    <a:pt x="0" y="5514"/>
                  </a:cubicBezTo>
                  <a:cubicBezTo>
                    <a:pt x="0" y="10000"/>
                    <a:pt x="2331" y="13960"/>
                    <a:pt x="5865" y="16191"/>
                  </a:cubicBezTo>
                  <a:lnTo>
                    <a:pt x="8522" y="12005"/>
                  </a:lnTo>
                  <a:cubicBezTo>
                    <a:pt x="6391" y="10652"/>
                    <a:pt x="4963" y="8246"/>
                    <a:pt x="4963" y="5514"/>
                  </a:cubicBezTo>
                  <a:cubicBezTo>
                    <a:pt x="4963" y="4311"/>
                    <a:pt x="5238" y="3183"/>
                    <a:pt x="5715" y="2156"/>
                  </a:cubicBezTo>
                  <a:lnTo>
                    <a:pt x="1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4"/>
            <p:cNvSpPr/>
            <p:nvPr/>
          </p:nvSpPr>
          <p:spPr>
            <a:xfrm>
              <a:off x="5444967" y="1939423"/>
              <a:ext cx="23817" cy="66613"/>
            </a:xfrm>
            <a:custGeom>
              <a:rect b="b" l="l" r="r" t="t"/>
              <a:pathLst>
                <a:path extrusionOk="0" h="1404" w="502">
                  <a:moveTo>
                    <a:pt x="151" y="0"/>
                  </a:moveTo>
                  <a:cubicBezTo>
                    <a:pt x="151" y="0"/>
                    <a:pt x="126" y="101"/>
                    <a:pt x="126" y="226"/>
                  </a:cubicBezTo>
                  <a:cubicBezTo>
                    <a:pt x="101" y="351"/>
                    <a:pt x="75" y="527"/>
                    <a:pt x="50" y="702"/>
                  </a:cubicBezTo>
                  <a:cubicBezTo>
                    <a:pt x="25" y="878"/>
                    <a:pt x="25" y="1028"/>
                    <a:pt x="0" y="1153"/>
                  </a:cubicBezTo>
                  <a:cubicBezTo>
                    <a:pt x="0" y="1304"/>
                    <a:pt x="0" y="1379"/>
                    <a:pt x="0" y="1379"/>
                  </a:cubicBezTo>
                  <a:lnTo>
                    <a:pt x="351" y="1404"/>
                  </a:lnTo>
                  <a:cubicBezTo>
                    <a:pt x="351" y="1404"/>
                    <a:pt x="376" y="1304"/>
                    <a:pt x="376" y="1178"/>
                  </a:cubicBezTo>
                  <a:cubicBezTo>
                    <a:pt x="376" y="1078"/>
                    <a:pt x="401" y="903"/>
                    <a:pt x="426" y="727"/>
                  </a:cubicBezTo>
                  <a:cubicBezTo>
                    <a:pt x="426" y="577"/>
                    <a:pt x="451" y="401"/>
                    <a:pt x="477" y="276"/>
                  </a:cubicBezTo>
                  <a:cubicBezTo>
                    <a:pt x="502" y="176"/>
                    <a:pt x="502" y="76"/>
                    <a:pt x="502" y="7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4"/>
            <p:cNvSpPr/>
            <p:nvPr/>
          </p:nvSpPr>
          <p:spPr>
            <a:xfrm>
              <a:off x="5443781" y="2036920"/>
              <a:ext cx="19073" cy="64241"/>
            </a:xfrm>
            <a:custGeom>
              <a:rect b="b" l="l" r="r" t="t"/>
              <a:pathLst>
                <a:path extrusionOk="0" h="1354" w="402">
                  <a:moveTo>
                    <a:pt x="0" y="1"/>
                  </a:moveTo>
                  <a:cubicBezTo>
                    <a:pt x="0" y="1"/>
                    <a:pt x="0" y="326"/>
                    <a:pt x="0" y="677"/>
                  </a:cubicBezTo>
                  <a:cubicBezTo>
                    <a:pt x="25" y="1003"/>
                    <a:pt x="50" y="1354"/>
                    <a:pt x="50" y="1354"/>
                  </a:cubicBezTo>
                  <a:lnTo>
                    <a:pt x="401" y="1329"/>
                  </a:lnTo>
                  <a:cubicBezTo>
                    <a:pt x="401" y="1329"/>
                    <a:pt x="401" y="1003"/>
                    <a:pt x="376" y="652"/>
                  </a:cubicBezTo>
                  <a:cubicBezTo>
                    <a:pt x="351" y="326"/>
                    <a:pt x="37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4"/>
            <p:cNvSpPr/>
            <p:nvPr/>
          </p:nvSpPr>
          <p:spPr>
            <a:xfrm>
              <a:off x="5448526" y="2130860"/>
              <a:ext cx="27376" cy="65427"/>
            </a:xfrm>
            <a:custGeom>
              <a:rect b="b" l="l" r="r" t="t"/>
              <a:pathLst>
                <a:path extrusionOk="0" h="1379" w="577">
                  <a:moveTo>
                    <a:pt x="376" y="1"/>
                  </a:moveTo>
                  <a:lnTo>
                    <a:pt x="0" y="51"/>
                  </a:lnTo>
                  <a:cubicBezTo>
                    <a:pt x="0" y="51"/>
                    <a:pt x="26" y="126"/>
                    <a:pt x="26" y="251"/>
                  </a:cubicBezTo>
                  <a:cubicBezTo>
                    <a:pt x="51" y="376"/>
                    <a:pt x="76" y="552"/>
                    <a:pt x="101" y="702"/>
                  </a:cubicBezTo>
                  <a:cubicBezTo>
                    <a:pt x="126" y="878"/>
                    <a:pt x="151" y="1053"/>
                    <a:pt x="176" y="1178"/>
                  </a:cubicBezTo>
                  <a:cubicBezTo>
                    <a:pt x="201" y="1304"/>
                    <a:pt x="226" y="1379"/>
                    <a:pt x="226" y="1379"/>
                  </a:cubicBezTo>
                  <a:lnTo>
                    <a:pt x="577" y="1304"/>
                  </a:lnTo>
                  <a:cubicBezTo>
                    <a:pt x="577" y="1304"/>
                    <a:pt x="552" y="1229"/>
                    <a:pt x="552" y="1103"/>
                  </a:cubicBezTo>
                  <a:cubicBezTo>
                    <a:pt x="527" y="978"/>
                    <a:pt x="502" y="828"/>
                    <a:pt x="477" y="652"/>
                  </a:cubicBezTo>
                  <a:cubicBezTo>
                    <a:pt x="452" y="502"/>
                    <a:pt x="427" y="326"/>
                    <a:pt x="402" y="201"/>
                  </a:cubicBezTo>
                  <a:cubicBezTo>
                    <a:pt x="376" y="76"/>
                    <a:pt x="37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4"/>
            <p:cNvSpPr/>
            <p:nvPr/>
          </p:nvSpPr>
          <p:spPr>
            <a:xfrm>
              <a:off x="5466365" y="2223613"/>
              <a:ext cx="34540" cy="66613"/>
            </a:xfrm>
            <a:custGeom>
              <a:rect b="b" l="l" r="r" t="t"/>
              <a:pathLst>
                <a:path extrusionOk="0" h="1404" w="728">
                  <a:moveTo>
                    <a:pt x="351" y="0"/>
                  </a:moveTo>
                  <a:lnTo>
                    <a:pt x="0" y="76"/>
                  </a:lnTo>
                  <a:lnTo>
                    <a:pt x="376" y="1404"/>
                  </a:lnTo>
                  <a:lnTo>
                    <a:pt x="727" y="1279"/>
                  </a:lnTo>
                  <a:lnTo>
                    <a:pt x="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4"/>
            <p:cNvSpPr/>
            <p:nvPr/>
          </p:nvSpPr>
          <p:spPr>
            <a:xfrm>
              <a:off x="5496112" y="2312808"/>
              <a:ext cx="41657" cy="65427"/>
            </a:xfrm>
            <a:custGeom>
              <a:rect b="b" l="l" r="r" t="t"/>
              <a:pathLst>
                <a:path extrusionOk="0" h="1379" w="878">
                  <a:moveTo>
                    <a:pt x="351" y="0"/>
                  </a:moveTo>
                  <a:lnTo>
                    <a:pt x="0" y="125"/>
                  </a:lnTo>
                  <a:cubicBezTo>
                    <a:pt x="0" y="125"/>
                    <a:pt x="25" y="226"/>
                    <a:pt x="75" y="326"/>
                  </a:cubicBezTo>
                  <a:cubicBezTo>
                    <a:pt x="125" y="451"/>
                    <a:pt x="175" y="627"/>
                    <a:pt x="251" y="777"/>
                  </a:cubicBezTo>
                  <a:cubicBezTo>
                    <a:pt x="401" y="1078"/>
                    <a:pt x="551" y="1379"/>
                    <a:pt x="551" y="1379"/>
                  </a:cubicBezTo>
                  <a:lnTo>
                    <a:pt x="877" y="1228"/>
                  </a:lnTo>
                  <a:cubicBezTo>
                    <a:pt x="877" y="1228"/>
                    <a:pt x="727" y="927"/>
                    <a:pt x="602" y="627"/>
                  </a:cubicBezTo>
                  <a:cubicBezTo>
                    <a:pt x="501" y="476"/>
                    <a:pt x="451" y="301"/>
                    <a:pt x="426" y="201"/>
                  </a:cubicBezTo>
                  <a:cubicBezTo>
                    <a:pt x="376" y="75"/>
                    <a:pt x="351"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4"/>
            <p:cNvSpPr/>
            <p:nvPr/>
          </p:nvSpPr>
          <p:spPr>
            <a:xfrm>
              <a:off x="5536535" y="2398397"/>
              <a:ext cx="48773" cy="63054"/>
            </a:xfrm>
            <a:custGeom>
              <a:rect b="b" l="l" r="r" t="t"/>
              <a:pathLst>
                <a:path extrusionOk="0" h="1329" w="1028">
                  <a:moveTo>
                    <a:pt x="326" y="1"/>
                  </a:moveTo>
                  <a:lnTo>
                    <a:pt x="0" y="176"/>
                  </a:lnTo>
                  <a:cubicBezTo>
                    <a:pt x="0" y="176"/>
                    <a:pt x="176" y="477"/>
                    <a:pt x="351" y="753"/>
                  </a:cubicBezTo>
                  <a:cubicBezTo>
                    <a:pt x="451" y="903"/>
                    <a:pt x="526" y="1053"/>
                    <a:pt x="602" y="1154"/>
                  </a:cubicBezTo>
                  <a:cubicBezTo>
                    <a:pt x="677" y="1254"/>
                    <a:pt x="727" y="1329"/>
                    <a:pt x="727" y="1329"/>
                  </a:cubicBezTo>
                  <a:lnTo>
                    <a:pt x="1028" y="1128"/>
                  </a:lnTo>
                  <a:cubicBezTo>
                    <a:pt x="1028" y="1128"/>
                    <a:pt x="978" y="1053"/>
                    <a:pt x="902" y="953"/>
                  </a:cubicBezTo>
                  <a:cubicBezTo>
                    <a:pt x="852" y="853"/>
                    <a:pt x="752" y="702"/>
                    <a:pt x="677" y="577"/>
                  </a:cubicBezTo>
                  <a:cubicBezTo>
                    <a:pt x="501" y="276"/>
                    <a:pt x="326"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4"/>
            <p:cNvSpPr/>
            <p:nvPr/>
          </p:nvSpPr>
          <p:spPr>
            <a:xfrm>
              <a:off x="5590004" y="2476869"/>
              <a:ext cx="53565" cy="60682"/>
            </a:xfrm>
            <a:custGeom>
              <a:rect b="b" l="l" r="r" t="t"/>
              <a:pathLst>
                <a:path extrusionOk="0" h="1279" w="1129">
                  <a:moveTo>
                    <a:pt x="277" y="1"/>
                  </a:moveTo>
                  <a:lnTo>
                    <a:pt x="1" y="226"/>
                  </a:lnTo>
                  <a:cubicBezTo>
                    <a:pt x="1" y="226"/>
                    <a:pt x="51" y="302"/>
                    <a:pt x="126" y="402"/>
                  </a:cubicBezTo>
                  <a:cubicBezTo>
                    <a:pt x="201" y="502"/>
                    <a:pt x="277" y="652"/>
                    <a:pt x="402" y="778"/>
                  </a:cubicBezTo>
                  <a:cubicBezTo>
                    <a:pt x="628" y="1028"/>
                    <a:pt x="853" y="1279"/>
                    <a:pt x="853" y="1279"/>
                  </a:cubicBezTo>
                  <a:lnTo>
                    <a:pt x="1129" y="1053"/>
                  </a:lnTo>
                  <a:cubicBezTo>
                    <a:pt x="1129" y="1053"/>
                    <a:pt x="903" y="778"/>
                    <a:pt x="678" y="527"/>
                  </a:cubicBezTo>
                  <a:cubicBezTo>
                    <a:pt x="577" y="427"/>
                    <a:pt x="477" y="276"/>
                    <a:pt x="402" y="176"/>
                  </a:cubicBezTo>
                  <a:cubicBezTo>
                    <a:pt x="327" y="76"/>
                    <a:pt x="277" y="1"/>
                    <a:pt x="2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4" name="Google Shape;2644;p64"/>
          <p:cNvGrpSpPr/>
          <p:nvPr/>
        </p:nvGrpSpPr>
        <p:grpSpPr>
          <a:xfrm>
            <a:off x="4997589" y="3886231"/>
            <a:ext cx="1174529" cy="621003"/>
            <a:chOff x="6526311" y="1201576"/>
            <a:chExt cx="1644077" cy="799437"/>
          </a:xfrm>
        </p:grpSpPr>
        <p:sp>
          <p:nvSpPr>
            <p:cNvPr id="2645" name="Google Shape;2645;p64"/>
            <p:cNvSpPr/>
            <p:nvPr/>
          </p:nvSpPr>
          <p:spPr>
            <a:xfrm>
              <a:off x="6526311" y="1306513"/>
              <a:ext cx="1644077" cy="694501"/>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4"/>
            <p:cNvSpPr/>
            <p:nvPr/>
          </p:nvSpPr>
          <p:spPr>
            <a:xfrm>
              <a:off x="6611548" y="1201576"/>
              <a:ext cx="1346970" cy="666984"/>
            </a:xfrm>
            <a:custGeom>
              <a:rect b="b" l="l" r="r" t="t"/>
              <a:pathLst>
                <a:path extrusionOk="0" h="14980" w="30252">
                  <a:moveTo>
                    <a:pt x="22116" y="1"/>
                  </a:moveTo>
                  <a:cubicBezTo>
                    <a:pt x="19905" y="1"/>
                    <a:pt x="19649" y="2529"/>
                    <a:pt x="17995" y="3200"/>
                  </a:cubicBezTo>
                  <a:cubicBezTo>
                    <a:pt x="17712" y="3321"/>
                    <a:pt x="17456" y="3372"/>
                    <a:pt x="17221" y="3372"/>
                  </a:cubicBezTo>
                  <a:cubicBezTo>
                    <a:pt x="16039" y="3372"/>
                    <a:pt x="15343" y="2080"/>
                    <a:pt x="13985" y="1746"/>
                  </a:cubicBezTo>
                  <a:cubicBezTo>
                    <a:pt x="13730" y="1681"/>
                    <a:pt x="13477" y="1652"/>
                    <a:pt x="13225" y="1652"/>
                  </a:cubicBezTo>
                  <a:cubicBezTo>
                    <a:pt x="11449" y="1652"/>
                    <a:pt x="9767" y="3081"/>
                    <a:pt x="8296" y="3125"/>
                  </a:cubicBezTo>
                  <a:cubicBezTo>
                    <a:pt x="8287" y="3125"/>
                    <a:pt x="8278" y="3125"/>
                    <a:pt x="8269" y="3125"/>
                  </a:cubicBezTo>
                  <a:cubicBezTo>
                    <a:pt x="6933" y="3125"/>
                    <a:pt x="6228" y="1268"/>
                    <a:pt x="4286" y="894"/>
                  </a:cubicBezTo>
                  <a:cubicBezTo>
                    <a:pt x="3919" y="824"/>
                    <a:pt x="3584" y="792"/>
                    <a:pt x="3277" y="792"/>
                  </a:cubicBezTo>
                  <a:cubicBezTo>
                    <a:pt x="289" y="792"/>
                    <a:pt x="0" y="3801"/>
                    <a:pt x="0" y="3801"/>
                  </a:cubicBezTo>
                  <a:lnTo>
                    <a:pt x="12081" y="11295"/>
                  </a:lnTo>
                  <a:lnTo>
                    <a:pt x="29975" y="14979"/>
                  </a:lnTo>
                  <a:lnTo>
                    <a:pt x="30251" y="4102"/>
                  </a:lnTo>
                  <a:cubicBezTo>
                    <a:pt x="30199" y="3236"/>
                    <a:pt x="29882" y="2991"/>
                    <a:pt x="29405" y="2991"/>
                  </a:cubicBezTo>
                  <a:cubicBezTo>
                    <a:pt x="28783" y="2991"/>
                    <a:pt x="27889" y="3408"/>
                    <a:pt x="26955" y="3408"/>
                  </a:cubicBezTo>
                  <a:cubicBezTo>
                    <a:pt x="26885" y="3408"/>
                    <a:pt x="26814" y="3406"/>
                    <a:pt x="26742" y="3400"/>
                  </a:cubicBezTo>
                  <a:cubicBezTo>
                    <a:pt x="25013" y="3300"/>
                    <a:pt x="24888" y="268"/>
                    <a:pt x="22432" y="17"/>
                  </a:cubicBezTo>
                  <a:cubicBezTo>
                    <a:pt x="22322" y="6"/>
                    <a:pt x="22217" y="1"/>
                    <a:pt x="22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4"/>
            <p:cNvSpPr/>
            <p:nvPr/>
          </p:nvSpPr>
          <p:spPr>
            <a:xfrm>
              <a:off x="6611548" y="1230161"/>
              <a:ext cx="1342473" cy="685284"/>
            </a:xfrm>
            <a:custGeom>
              <a:rect b="b" l="l" r="r" t="t"/>
              <a:pathLst>
                <a:path extrusionOk="0" h="15391" w="30151">
                  <a:moveTo>
                    <a:pt x="7548" y="0"/>
                  </a:moveTo>
                  <a:cubicBezTo>
                    <a:pt x="5389" y="0"/>
                    <a:pt x="5054" y="2169"/>
                    <a:pt x="2832" y="2758"/>
                  </a:cubicBezTo>
                  <a:cubicBezTo>
                    <a:pt x="1539" y="3119"/>
                    <a:pt x="778" y="3191"/>
                    <a:pt x="376" y="3191"/>
                  </a:cubicBezTo>
                  <a:cubicBezTo>
                    <a:pt x="109" y="3191"/>
                    <a:pt x="0" y="3159"/>
                    <a:pt x="0" y="3159"/>
                  </a:cubicBezTo>
                  <a:lnTo>
                    <a:pt x="0" y="15390"/>
                  </a:lnTo>
                  <a:lnTo>
                    <a:pt x="30151" y="15390"/>
                  </a:lnTo>
                  <a:lnTo>
                    <a:pt x="30051" y="6367"/>
                  </a:lnTo>
                  <a:cubicBezTo>
                    <a:pt x="29575" y="6552"/>
                    <a:pt x="28892" y="7337"/>
                    <a:pt x="27985" y="7337"/>
                  </a:cubicBezTo>
                  <a:cubicBezTo>
                    <a:pt x="27412" y="7337"/>
                    <a:pt x="26748" y="7023"/>
                    <a:pt x="25990" y="6042"/>
                  </a:cubicBezTo>
                  <a:cubicBezTo>
                    <a:pt x="24500" y="4111"/>
                    <a:pt x="23009" y="3391"/>
                    <a:pt x="21574" y="3391"/>
                  </a:cubicBezTo>
                  <a:cubicBezTo>
                    <a:pt x="21127" y="3391"/>
                    <a:pt x="20685" y="3460"/>
                    <a:pt x="20251" y="3585"/>
                  </a:cubicBezTo>
                  <a:cubicBezTo>
                    <a:pt x="18246" y="4137"/>
                    <a:pt x="17394" y="6493"/>
                    <a:pt x="14161" y="6568"/>
                  </a:cubicBezTo>
                  <a:cubicBezTo>
                    <a:pt x="14134" y="6569"/>
                    <a:pt x="14108" y="6569"/>
                    <a:pt x="14081" y="6569"/>
                  </a:cubicBezTo>
                  <a:cubicBezTo>
                    <a:pt x="10932" y="6569"/>
                    <a:pt x="11155" y="648"/>
                    <a:pt x="8296" y="77"/>
                  </a:cubicBezTo>
                  <a:cubicBezTo>
                    <a:pt x="8024" y="24"/>
                    <a:pt x="7776" y="0"/>
                    <a:pt x="75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4"/>
            <p:cNvSpPr/>
            <p:nvPr/>
          </p:nvSpPr>
          <p:spPr>
            <a:xfrm>
              <a:off x="6611548" y="1420902"/>
              <a:ext cx="1346970" cy="494539"/>
            </a:xfrm>
            <a:custGeom>
              <a:rect b="b" l="l" r="r" t="t"/>
              <a:pathLst>
                <a:path extrusionOk="0" h="11107" w="30252">
                  <a:moveTo>
                    <a:pt x="14272" y="0"/>
                  </a:moveTo>
                  <a:cubicBezTo>
                    <a:pt x="12918" y="0"/>
                    <a:pt x="11646" y="1023"/>
                    <a:pt x="10752" y="2159"/>
                  </a:cubicBezTo>
                  <a:cubicBezTo>
                    <a:pt x="9631" y="3603"/>
                    <a:pt x="8567" y="6086"/>
                    <a:pt x="7003" y="6086"/>
                  </a:cubicBezTo>
                  <a:cubicBezTo>
                    <a:pt x="6505" y="6086"/>
                    <a:pt x="5956" y="5834"/>
                    <a:pt x="5339" y="5216"/>
                  </a:cubicBezTo>
                  <a:cubicBezTo>
                    <a:pt x="3688" y="3566"/>
                    <a:pt x="1944" y="3273"/>
                    <a:pt x="915" y="3273"/>
                  </a:cubicBezTo>
                  <a:cubicBezTo>
                    <a:pt x="350" y="3273"/>
                    <a:pt x="0" y="3362"/>
                    <a:pt x="0" y="3362"/>
                  </a:cubicBezTo>
                  <a:lnTo>
                    <a:pt x="0" y="11106"/>
                  </a:lnTo>
                  <a:lnTo>
                    <a:pt x="30151" y="11106"/>
                  </a:lnTo>
                  <a:lnTo>
                    <a:pt x="30251" y="154"/>
                  </a:lnTo>
                  <a:cubicBezTo>
                    <a:pt x="29801" y="90"/>
                    <a:pt x="29383" y="60"/>
                    <a:pt x="28994" y="60"/>
                  </a:cubicBezTo>
                  <a:cubicBezTo>
                    <a:pt x="24176" y="60"/>
                    <a:pt x="23763" y="4627"/>
                    <a:pt x="22256" y="6018"/>
                  </a:cubicBezTo>
                  <a:cubicBezTo>
                    <a:pt x="21852" y="6398"/>
                    <a:pt x="21490" y="6579"/>
                    <a:pt x="21138" y="6579"/>
                  </a:cubicBezTo>
                  <a:cubicBezTo>
                    <a:pt x="20095" y="6579"/>
                    <a:pt x="19137" y="4983"/>
                    <a:pt x="17394" y="2209"/>
                  </a:cubicBezTo>
                  <a:cubicBezTo>
                    <a:pt x="16394" y="600"/>
                    <a:pt x="15309" y="0"/>
                    <a:pt x="142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9" name="Google Shape;2649;p64"/>
          <p:cNvSpPr txBox="1"/>
          <p:nvPr>
            <p:ph idx="4294967295" type="title"/>
          </p:nvPr>
        </p:nvSpPr>
        <p:spPr>
          <a:xfrm>
            <a:off x="713250" y="1811325"/>
            <a:ext cx="16446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Temperature</a:t>
            </a:r>
            <a:endParaRPr b="0" sz="1400">
              <a:latin typeface="Titillium Web"/>
              <a:ea typeface="Titillium Web"/>
              <a:cs typeface="Titillium Web"/>
              <a:sym typeface="Titillium Web"/>
            </a:endParaRPr>
          </a:p>
        </p:txBody>
      </p:sp>
      <p:sp>
        <p:nvSpPr>
          <p:cNvPr id="2650" name="Google Shape;2650;p64"/>
          <p:cNvSpPr txBox="1"/>
          <p:nvPr>
            <p:ph idx="4294967295" type="title"/>
          </p:nvPr>
        </p:nvSpPr>
        <p:spPr>
          <a:xfrm>
            <a:off x="2733671" y="1811325"/>
            <a:ext cx="16446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Percentages</a:t>
            </a:r>
            <a:endParaRPr b="0" sz="1400">
              <a:latin typeface="Titillium Web"/>
              <a:ea typeface="Titillium Web"/>
              <a:cs typeface="Titillium Web"/>
              <a:sym typeface="Titillium Web"/>
            </a:endParaRPr>
          </a:p>
        </p:txBody>
      </p:sp>
      <p:sp>
        <p:nvSpPr>
          <p:cNvPr id="2651" name="Google Shape;2651;p64"/>
          <p:cNvSpPr txBox="1"/>
          <p:nvPr>
            <p:ph idx="4294967295" type="title"/>
          </p:nvPr>
        </p:nvSpPr>
        <p:spPr>
          <a:xfrm>
            <a:off x="4765741" y="1811325"/>
            <a:ext cx="16446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Benefits in 2 years</a:t>
            </a:r>
            <a:endParaRPr b="0" sz="1400">
              <a:latin typeface="Titillium Web"/>
              <a:ea typeface="Titillium Web"/>
              <a:cs typeface="Titillium Web"/>
              <a:sym typeface="Titillium Web"/>
            </a:endParaRPr>
          </a:p>
        </p:txBody>
      </p:sp>
      <p:sp>
        <p:nvSpPr>
          <p:cNvPr id="2652" name="Google Shape;2652;p64"/>
          <p:cNvSpPr txBox="1"/>
          <p:nvPr>
            <p:ph idx="4294967295" type="title"/>
          </p:nvPr>
        </p:nvSpPr>
        <p:spPr>
          <a:xfrm>
            <a:off x="6786187" y="1811325"/>
            <a:ext cx="1644600" cy="263100"/>
          </a:xfrm>
          <a:prstGeom prst="rect">
            <a:avLst/>
          </a:prstGeom>
          <a:solidFill>
            <a:schemeClr val="lt2"/>
          </a:solidFill>
        </p:spPr>
        <p:txBody>
          <a:bodyPr anchorCtr="0" anchor="ctr" bIns="91425" lIns="91425" spcFirstLastPara="1" rIns="91425" wrap="square" tIns="91425">
            <a:noAutofit/>
          </a:bodyPr>
          <a:lstStyle/>
          <a:p>
            <a:pPr indent="0" lvl="0" marL="0" rtl="0" algn="ctr">
              <a:spcBef>
                <a:spcPts val="0"/>
              </a:spcBef>
              <a:spcAft>
                <a:spcPts val="0"/>
              </a:spcAft>
              <a:buNone/>
            </a:pPr>
            <a:r>
              <a:rPr b="0" lang="en" sz="1400">
                <a:latin typeface="Titillium Web"/>
                <a:ea typeface="Titillium Web"/>
                <a:cs typeface="Titillium Web"/>
                <a:sym typeface="Titillium Web"/>
              </a:rPr>
              <a:t>Weekly expenses</a:t>
            </a:r>
            <a:endParaRPr b="0" sz="1400">
              <a:latin typeface="Titillium Web"/>
              <a:ea typeface="Titillium Web"/>
              <a:cs typeface="Titillium Web"/>
              <a:sym typeface="Titillium Web"/>
            </a:endParaRPr>
          </a:p>
        </p:txBody>
      </p:sp>
      <p:sp>
        <p:nvSpPr>
          <p:cNvPr id="2653" name="Google Shape;2653;p64"/>
          <p:cNvSpPr/>
          <p:nvPr/>
        </p:nvSpPr>
        <p:spPr>
          <a:xfrm>
            <a:off x="716700" y="2129475"/>
            <a:ext cx="1620900" cy="130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654" name="Google Shape;2654;p64"/>
          <p:cNvSpPr/>
          <p:nvPr/>
        </p:nvSpPr>
        <p:spPr>
          <a:xfrm>
            <a:off x="2745525" y="2129475"/>
            <a:ext cx="1620900" cy="130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655" name="Google Shape;2655;p64"/>
          <p:cNvSpPr/>
          <p:nvPr/>
        </p:nvSpPr>
        <p:spPr>
          <a:xfrm>
            <a:off x="4774350" y="2129475"/>
            <a:ext cx="1620900" cy="130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
        <p:nvSpPr>
          <p:cNvPr id="2656" name="Google Shape;2656;p64"/>
          <p:cNvSpPr/>
          <p:nvPr/>
        </p:nvSpPr>
        <p:spPr>
          <a:xfrm>
            <a:off x="6803175" y="2129475"/>
            <a:ext cx="1620900" cy="130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tillium Web"/>
              <a:ea typeface="Titillium Web"/>
              <a:cs typeface="Titillium Web"/>
              <a:sym typeface="Titillium Web"/>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0" name="Shape 2660"/>
        <p:cNvGrpSpPr/>
        <p:nvPr/>
      </p:nvGrpSpPr>
      <p:grpSpPr>
        <a:xfrm>
          <a:off x="0" y="0"/>
          <a:ext cx="0" cy="0"/>
          <a:chOff x="0" y="0"/>
          <a:chExt cx="0" cy="0"/>
        </a:xfrm>
      </p:grpSpPr>
      <p:sp>
        <p:nvSpPr>
          <p:cNvPr id="2661" name="Google Shape;2661;p65"/>
          <p:cNvSpPr txBox="1"/>
          <p:nvPr>
            <p:ph type="title"/>
          </p:nvPr>
        </p:nvSpPr>
        <p:spPr>
          <a:xfrm>
            <a:off x="3982663" y="525125"/>
            <a:ext cx="4448100" cy="1058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2662" name="Google Shape;2662;p65"/>
          <p:cNvSpPr txBox="1"/>
          <p:nvPr>
            <p:ph idx="1" type="subTitle"/>
          </p:nvPr>
        </p:nvSpPr>
        <p:spPr>
          <a:xfrm>
            <a:off x="3982625" y="1763875"/>
            <a:ext cx="4448100" cy="1058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b="1" lang="en"/>
              <a:t>D</a:t>
            </a:r>
            <a:r>
              <a:rPr b="1" lang="en"/>
              <a:t>o you have any questions?</a:t>
            </a:r>
            <a:endParaRPr b="1"/>
          </a:p>
          <a:p>
            <a:pPr indent="0" lvl="0" marL="0" rtl="0" algn="r">
              <a:spcBef>
                <a:spcPts val="0"/>
              </a:spcBef>
              <a:spcAft>
                <a:spcPts val="0"/>
              </a:spcAft>
              <a:buNone/>
            </a:pPr>
            <a:r>
              <a:rPr lang="en"/>
              <a:t>youremail@freepik.com</a:t>
            </a:r>
            <a:endParaRPr/>
          </a:p>
          <a:p>
            <a:pPr indent="0" lvl="0" marL="0" rtl="0" algn="r">
              <a:spcBef>
                <a:spcPts val="0"/>
              </a:spcBef>
              <a:spcAft>
                <a:spcPts val="0"/>
              </a:spcAft>
              <a:buNone/>
            </a:pPr>
            <a:r>
              <a:rPr lang="en"/>
              <a:t>+34 654 321 432</a:t>
            </a:r>
            <a:endParaRPr/>
          </a:p>
          <a:p>
            <a:pPr indent="0" lvl="0" marL="0" rtl="0" algn="r">
              <a:spcBef>
                <a:spcPts val="0"/>
              </a:spcBef>
              <a:spcAft>
                <a:spcPts val="0"/>
              </a:spcAft>
              <a:buNone/>
            </a:pPr>
            <a:r>
              <a:rPr lang="en"/>
              <a:t>yourwebsite.com</a:t>
            </a:r>
            <a:endParaRPr/>
          </a:p>
        </p:txBody>
      </p:sp>
      <p:sp>
        <p:nvSpPr>
          <p:cNvPr id="2663" name="Google Shape;2663;p65"/>
          <p:cNvSpPr txBox="1"/>
          <p:nvPr/>
        </p:nvSpPr>
        <p:spPr>
          <a:xfrm>
            <a:off x="4279075" y="4343600"/>
            <a:ext cx="4151700" cy="26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100">
                <a:solidFill>
                  <a:schemeClr val="dk1"/>
                </a:solidFill>
                <a:latin typeface="Titillium Web"/>
                <a:ea typeface="Titillium Web"/>
                <a:cs typeface="Titillium Web"/>
                <a:sym typeface="Titillium Web"/>
              </a:rPr>
              <a:t>Please keep this slide for attribution</a:t>
            </a:r>
            <a:endParaRPr sz="1100">
              <a:solidFill>
                <a:schemeClr val="dk1"/>
              </a:solidFill>
              <a:latin typeface="Titillium Web"/>
              <a:ea typeface="Titillium Web"/>
              <a:cs typeface="Titillium Web"/>
              <a:sym typeface="Titillium Web"/>
            </a:endParaRPr>
          </a:p>
        </p:txBody>
      </p:sp>
      <p:grpSp>
        <p:nvGrpSpPr>
          <p:cNvPr id="2664" name="Google Shape;2664;p65"/>
          <p:cNvGrpSpPr/>
          <p:nvPr/>
        </p:nvGrpSpPr>
        <p:grpSpPr>
          <a:xfrm>
            <a:off x="6965418" y="3002773"/>
            <a:ext cx="372163" cy="372104"/>
            <a:chOff x="266768" y="1721375"/>
            <a:chExt cx="397907" cy="397887"/>
          </a:xfrm>
        </p:grpSpPr>
        <p:sp>
          <p:nvSpPr>
            <p:cNvPr id="2665" name="Google Shape;2665;p6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7" name="Google Shape;2667;p65"/>
          <p:cNvGrpSpPr/>
          <p:nvPr/>
        </p:nvGrpSpPr>
        <p:grpSpPr>
          <a:xfrm>
            <a:off x="7981737" y="3002545"/>
            <a:ext cx="372143" cy="372104"/>
            <a:chOff x="1379798" y="1723250"/>
            <a:chExt cx="397887" cy="397887"/>
          </a:xfrm>
        </p:grpSpPr>
        <p:sp>
          <p:nvSpPr>
            <p:cNvPr id="2668" name="Google Shape;2668;p6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2" name="Google Shape;2672;p65"/>
          <p:cNvGrpSpPr/>
          <p:nvPr/>
        </p:nvGrpSpPr>
        <p:grpSpPr>
          <a:xfrm>
            <a:off x="7471955" y="3002545"/>
            <a:ext cx="372124" cy="372104"/>
            <a:chOff x="864491" y="1723250"/>
            <a:chExt cx="397866" cy="397887"/>
          </a:xfrm>
        </p:grpSpPr>
        <p:sp>
          <p:nvSpPr>
            <p:cNvPr id="2673" name="Google Shape;2673;p6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6" name="Google Shape;2676;p65"/>
          <p:cNvGrpSpPr/>
          <p:nvPr/>
        </p:nvGrpSpPr>
        <p:grpSpPr>
          <a:xfrm>
            <a:off x="359397" y="1268746"/>
            <a:ext cx="3521886" cy="2606005"/>
            <a:chOff x="615700" y="2804250"/>
            <a:chExt cx="2219349" cy="1642199"/>
          </a:xfrm>
        </p:grpSpPr>
        <p:sp>
          <p:nvSpPr>
            <p:cNvPr id="2677" name="Google Shape;2677;p65"/>
            <p:cNvSpPr/>
            <p:nvPr/>
          </p:nvSpPr>
          <p:spPr>
            <a:xfrm>
              <a:off x="1624829" y="4053320"/>
              <a:ext cx="49057" cy="38721"/>
            </a:xfrm>
            <a:custGeom>
              <a:rect b="b" l="l" r="r" t="t"/>
              <a:pathLst>
                <a:path extrusionOk="0" h="753" w="954">
                  <a:moveTo>
                    <a:pt x="201" y="1"/>
                  </a:moveTo>
                  <a:lnTo>
                    <a:pt x="1" y="302"/>
                  </a:lnTo>
                  <a:cubicBezTo>
                    <a:pt x="1" y="302"/>
                    <a:pt x="51" y="352"/>
                    <a:pt x="126" y="377"/>
                  </a:cubicBezTo>
                  <a:cubicBezTo>
                    <a:pt x="201" y="427"/>
                    <a:pt x="302" y="477"/>
                    <a:pt x="402" y="552"/>
                  </a:cubicBezTo>
                  <a:cubicBezTo>
                    <a:pt x="502" y="602"/>
                    <a:pt x="602" y="652"/>
                    <a:pt x="678" y="703"/>
                  </a:cubicBezTo>
                  <a:cubicBezTo>
                    <a:pt x="778" y="728"/>
                    <a:pt x="828" y="753"/>
                    <a:pt x="828" y="753"/>
                  </a:cubicBezTo>
                  <a:lnTo>
                    <a:pt x="953" y="427"/>
                  </a:lnTo>
                  <a:cubicBezTo>
                    <a:pt x="953" y="427"/>
                    <a:pt x="928" y="402"/>
                    <a:pt x="853" y="377"/>
                  </a:cubicBezTo>
                  <a:cubicBezTo>
                    <a:pt x="778" y="327"/>
                    <a:pt x="678" y="277"/>
                    <a:pt x="577" y="226"/>
                  </a:cubicBezTo>
                  <a:cubicBezTo>
                    <a:pt x="477" y="176"/>
                    <a:pt x="402" y="126"/>
                    <a:pt x="327" y="76"/>
                  </a:cubicBezTo>
                  <a:cubicBezTo>
                    <a:pt x="252" y="26"/>
                    <a:pt x="201" y="1"/>
                    <a:pt x="201" y="1"/>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5"/>
            <p:cNvSpPr/>
            <p:nvPr/>
          </p:nvSpPr>
          <p:spPr>
            <a:xfrm>
              <a:off x="1569447" y="4012078"/>
              <a:ext cx="47720" cy="43863"/>
            </a:xfrm>
            <a:custGeom>
              <a:rect b="b" l="l" r="r" t="t"/>
              <a:pathLst>
                <a:path extrusionOk="0" h="853" w="928">
                  <a:moveTo>
                    <a:pt x="251" y="1"/>
                  </a:moveTo>
                  <a:lnTo>
                    <a:pt x="0" y="276"/>
                  </a:lnTo>
                  <a:cubicBezTo>
                    <a:pt x="0" y="276"/>
                    <a:pt x="25" y="327"/>
                    <a:pt x="100" y="377"/>
                  </a:cubicBezTo>
                  <a:cubicBezTo>
                    <a:pt x="176" y="427"/>
                    <a:pt x="251" y="502"/>
                    <a:pt x="351" y="577"/>
                  </a:cubicBezTo>
                  <a:cubicBezTo>
                    <a:pt x="451" y="652"/>
                    <a:pt x="527" y="728"/>
                    <a:pt x="602" y="778"/>
                  </a:cubicBezTo>
                  <a:cubicBezTo>
                    <a:pt x="652" y="828"/>
                    <a:pt x="702" y="853"/>
                    <a:pt x="702" y="853"/>
                  </a:cubicBezTo>
                  <a:lnTo>
                    <a:pt x="928" y="552"/>
                  </a:lnTo>
                  <a:cubicBezTo>
                    <a:pt x="928" y="552"/>
                    <a:pt x="877" y="527"/>
                    <a:pt x="827" y="477"/>
                  </a:cubicBezTo>
                  <a:cubicBezTo>
                    <a:pt x="752" y="427"/>
                    <a:pt x="677" y="352"/>
                    <a:pt x="577" y="276"/>
                  </a:cubicBezTo>
                  <a:cubicBezTo>
                    <a:pt x="501" y="226"/>
                    <a:pt x="401" y="151"/>
                    <a:pt x="351" y="101"/>
                  </a:cubicBezTo>
                  <a:cubicBezTo>
                    <a:pt x="276" y="51"/>
                    <a:pt x="251" y="1"/>
                    <a:pt x="251" y="1"/>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5"/>
            <p:cNvSpPr/>
            <p:nvPr/>
          </p:nvSpPr>
          <p:spPr>
            <a:xfrm>
              <a:off x="1520440" y="3964409"/>
              <a:ext cx="45200" cy="46435"/>
            </a:xfrm>
            <a:custGeom>
              <a:rect b="b" l="l" r="r" t="t"/>
              <a:pathLst>
                <a:path extrusionOk="0" h="903" w="879">
                  <a:moveTo>
                    <a:pt x="277" y="0"/>
                  </a:moveTo>
                  <a:lnTo>
                    <a:pt x="1" y="226"/>
                  </a:lnTo>
                  <a:cubicBezTo>
                    <a:pt x="1" y="226"/>
                    <a:pt x="151" y="401"/>
                    <a:pt x="302" y="577"/>
                  </a:cubicBezTo>
                  <a:cubicBezTo>
                    <a:pt x="452" y="752"/>
                    <a:pt x="627" y="903"/>
                    <a:pt x="627" y="903"/>
                  </a:cubicBezTo>
                  <a:lnTo>
                    <a:pt x="878" y="627"/>
                  </a:lnTo>
                  <a:cubicBezTo>
                    <a:pt x="878" y="627"/>
                    <a:pt x="728" y="477"/>
                    <a:pt x="577" y="326"/>
                  </a:cubicBezTo>
                  <a:cubicBezTo>
                    <a:pt x="427" y="151"/>
                    <a:pt x="277" y="0"/>
                    <a:pt x="277" y="0"/>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5"/>
            <p:cNvSpPr/>
            <p:nvPr/>
          </p:nvSpPr>
          <p:spPr>
            <a:xfrm>
              <a:off x="1477913" y="3910260"/>
              <a:ext cx="42578" cy="49057"/>
            </a:xfrm>
            <a:custGeom>
              <a:rect b="b" l="l" r="r" t="t"/>
              <a:pathLst>
                <a:path extrusionOk="0" h="954" w="828">
                  <a:moveTo>
                    <a:pt x="302" y="1"/>
                  </a:moveTo>
                  <a:lnTo>
                    <a:pt x="1" y="201"/>
                  </a:lnTo>
                  <a:cubicBezTo>
                    <a:pt x="1" y="201"/>
                    <a:pt x="126" y="402"/>
                    <a:pt x="251" y="577"/>
                  </a:cubicBezTo>
                  <a:cubicBezTo>
                    <a:pt x="327" y="678"/>
                    <a:pt x="402" y="753"/>
                    <a:pt x="452" y="828"/>
                  </a:cubicBezTo>
                  <a:cubicBezTo>
                    <a:pt x="502" y="903"/>
                    <a:pt x="527" y="953"/>
                    <a:pt x="527" y="953"/>
                  </a:cubicBezTo>
                  <a:lnTo>
                    <a:pt x="828" y="728"/>
                  </a:lnTo>
                  <a:cubicBezTo>
                    <a:pt x="828" y="728"/>
                    <a:pt x="778" y="678"/>
                    <a:pt x="728" y="602"/>
                  </a:cubicBezTo>
                  <a:cubicBezTo>
                    <a:pt x="677" y="552"/>
                    <a:pt x="627" y="452"/>
                    <a:pt x="552" y="352"/>
                  </a:cubicBezTo>
                  <a:cubicBezTo>
                    <a:pt x="427" y="176"/>
                    <a:pt x="302" y="1"/>
                    <a:pt x="302" y="1"/>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5"/>
            <p:cNvSpPr/>
            <p:nvPr/>
          </p:nvSpPr>
          <p:spPr>
            <a:xfrm>
              <a:off x="1441866" y="3852306"/>
              <a:ext cx="38670" cy="49006"/>
            </a:xfrm>
            <a:custGeom>
              <a:rect b="b" l="l" r="r" t="t"/>
              <a:pathLst>
                <a:path extrusionOk="0" h="953" w="752">
                  <a:moveTo>
                    <a:pt x="326" y="0"/>
                  </a:moveTo>
                  <a:lnTo>
                    <a:pt x="0" y="150"/>
                  </a:lnTo>
                  <a:cubicBezTo>
                    <a:pt x="0" y="150"/>
                    <a:pt x="100" y="351"/>
                    <a:pt x="226" y="576"/>
                  </a:cubicBezTo>
                  <a:cubicBezTo>
                    <a:pt x="326" y="777"/>
                    <a:pt x="451" y="952"/>
                    <a:pt x="451" y="952"/>
                  </a:cubicBezTo>
                  <a:lnTo>
                    <a:pt x="752" y="777"/>
                  </a:lnTo>
                  <a:cubicBezTo>
                    <a:pt x="752" y="777"/>
                    <a:pt x="652" y="576"/>
                    <a:pt x="526" y="376"/>
                  </a:cubicBezTo>
                  <a:cubicBezTo>
                    <a:pt x="426" y="201"/>
                    <a:pt x="326" y="0"/>
                    <a:pt x="326" y="0"/>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5"/>
            <p:cNvSpPr/>
            <p:nvPr/>
          </p:nvSpPr>
          <p:spPr>
            <a:xfrm>
              <a:off x="1413480" y="3790444"/>
              <a:ext cx="34864" cy="49006"/>
            </a:xfrm>
            <a:custGeom>
              <a:rect b="b" l="l" r="r" t="t"/>
              <a:pathLst>
                <a:path extrusionOk="0" h="953" w="678">
                  <a:moveTo>
                    <a:pt x="326" y="0"/>
                  </a:moveTo>
                  <a:lnTo>
                    <a:pt x="1" y="125"/>
                  </a:lnTo>
                  <a:cubicBezTo>
                    <a:pt x="1" y="125"/>
                    <a:pt x="76" y="326"/>
                    <a:pt x="176" y="551"/>
                  </a:cubicBezTo>
                  <a:cubicBezTo>
                    <a:pt x="251" y="752"/>
                    <a:pt x="352" y="952"/>
                    <a:pt x="352" y="952"/>
                  </a:cubicBezTo>
                  <a:lnTo>
                    <a:pt x="677" y="802"/>
                  </a:lnTo>
                  <a:cubicBezTo>
                    <a:pt x="677" y="802"/>
                    <a:pt x="602" y="602"/>
                    <a:pt x="502" y="401"/>
                  </a:cubicBezTo>
                  <a:cubicBezTo>
                    <a:pt x="427" y="201"/>
                    <a:pt x="326" y="0"/>
                    <a:pt x="326" y="0"/>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5"/>
            <p:cNvSpPr/>
            <p:nvPr/>
          </p:nvSpPr>
          <p:spPr>
            <a:xfrm>
              <a:off x="1390288" y="3725959"/>
              <a:ext cx="32293" cy="49057"/>
            </a:xfrm>
            <a:custGeom>
              <a:rect b="b" l="l" r="r" t="t"/>
              <a:pathLst>
                <a:path extrusionOk="0" h="954" w="628">
                  <a:moveTo>
                    <a:pt x="351" y="1"/>
                  </a:moveTo>
                  <a:lnTo>
                    <a:pt x="1" y="101"/>
                  </a:lnTo>
                  <a:cubicBezTo>
                    <a:pt x="1" y="101"/>
                    <a:pt x="51" y="327"/>
                    <a:pt x="126" y="527"/>
                  </a:cubicBezTo>
                  <a:cubicBezTo>
                    <a:pt x="201" y="753"/>
                    <a:pt x="276" y="953"/>
                    <a:pt x="276" y="953"/>
                  </a:cubicBezTo>
                  <a:lnTo>
                    <a:pt x="627" y="828"/>
                  </a:lnTo>
                  <a:cubicBezTo>
                    <a:pt x="627" y="828"/>
                    <a:pt x="552" y="627"/>
                    <a:pt x="477" y="427"/>
                  </a:cubicBezTo>
                  <a:cubicBezTo>
                    <a:pt x="402" y="201"/>
                    <a:pt x="351" y="1"/>
                    <a:pt x="351" y="1"/>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5"/>
            <p:cNvSpPr/>
            <p:nvPr/>
          </p:nvSpPr>
          <p:spPr>
            <a:xfrm>
              <a:off x="1372238" y="3660241"/>
              <a:ext cx="29722" cy="49057"/>
            </a:xfrm>
            <a:custGeom>
              <a:rect b="b" l="l" r="r" t="t"/>
              <a:pathLst>
                <a:path extrusionOk="0" h="954" w="578">
                  <a:moveTo>
                    <a:pt x="352" y="1"/>
                  </a:moveTo>
                  <a:lnTo>
                    <a:pt x="1" y="76"/>
                  </a:lnTo>
                  <a:cubicBezTo>
                    <a:pt x="1" y="76"/>
                    <a:pt x="51" y="301"/>
                    <a:pt x="101" y="502"/>
                  </a:cubicBezTo>
                  <a:cubicBezTo>
                    <a:pt x="151" y="727"/>
                    <a:pt x="226" y="953"/>
                    <a:pt x="226" y="953"/>
                  </a:cubicBezTo>
                  <a:lnTo>
                    <a:pt x="577" y="853"/>
                  </a:lnTo>
                  <a:cubicBezTo>
                    <a:pt x="577" y="853"/>
                    <a:pt x="527" y="627"/>
                    <a:pt x="452" y="427"/>
                  </a:cubicBezTo>
                  <a:cubicBezTo>
                    <a:pt x="402" y="201"/>
                    <a:pt x="352" y="1"/>
                    <a:pt x="352" y="1"/>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5"/>
            <p:cNvSpPr/>
            <p:nvPr/>
          </p:nvSpPr>
          <p:spPr>
            <a:xfrm>
              <a:off x="1360668" y="3591951"/>
              <a:ext cx="25814" cy="49006"/>
            </a:xfrm>
            <a:custGeom>
              <a:rect b="b" l="l" r="r" t="t"/>
              <a:pathLst>
                <a:path extrusionOk="0" h="953" w="502">
                  <a:moveTo>
                    <a:pt x="376" y="0"/>
                  </a:moveTo>
                  <a:lnTo>
                    <a:pt x="0" y="50"/>
                  </a:lnTo>
                  <a:cubicBezTo>
                    <a:pt x="0" y="50"/>
                    <a:pt x="25" y="276"/>
                    <a:pt x="75" y="502"/>
                  </a:cubicBezTo>
                  <a:cubicBezTo>
                    <a:pt x="100" y="727"/>
                    <a:pt x="150" y="953"/>
                    <a:pt x="150" y="953"/>
                  </a:cubicBezTo>
                  <a:lnTo>
                    <a:pt x="501" y="903"/>
                  </a:lnTo>
                  <a:cubicBezTo>
                    <a:pt x="501" y="903"/>
                    <a:pt x="451" y="677"/>
                    <a:pt x="426" y="451"/>
                  </a:cubicBezTo>
                  <a:cubicBezTo>
                    <a:pt x="401" y="226"/>
                    <a:pt x="376" y="0"/>
                    <a:pt x="376" y="0"/>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5"/>
            <p:cNvSpPr/>
            <p:nvPr/>
          </p:nvSpPr>
          <p:spPr>
            <a:xfrm>
              <a:off x="1355475" y="3524946"/>
              <a:ext cx="21957" cy="47720"/>
            </a:xfrm>
            <a:custGeom>
              <a:rect b="b" l="l" r="r" t="t"/>
              <a:pathLst>
                <a:path extrusionOk="0" h="928" w="427">
                  <a:moveTo>
                    <a:pt x="1" y="0"/>
                  </a:moveTo>
                  <a:cubicBezTo>
                    <a:pt x="1" y="0"/>
                    <a:pt x="26" y="226"/>
                    <a:pt x="26" y="451"/>
                  </a:cubicBezTo>
                  <a:cubicBezTo>
                    <a:pt x="51" y="677"/>
                    <a:pt x="51" y="927"/>
                    <a:pt x="51" y="927"/>
                  </a:cubicBezTo>
                  <a:lnTo>
                    <a:pt x="427" y="877"/>
                  </a:lnTo>
                  <a:cubicBezTo>
                    <a:pt x="427" y="877"/>
                    <a:pt x="402" y="652"/>
                    <a:pt x="377" y="451"/>
                  </a:cubicBezTo>
                  <a:cubicBezTo>
                    <a:pt x="377" y="226"/>
                    <a:pt x="377" y="0"/>
                    <a:pt x="377" y="0"/>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5"/>
            <p:cNvSpPr/>
            <p:nvPr/>
          </p:nvSpPr>
          <p:spPr>
            <a:xfrm>
              <a:off x="1355475" y="3455319"/>
              <a:ext cx="20672" cy="47720"/>
            </a:xfrm>
            <a:custGeom>
              <a:rect b="b" l="l" r="r" t="t"/>
              <a:pathLst>
                <a:path extrusionOk="0" h="928" w="402">
                  <a:moveTo>
                    <a:pt x="51" y="1"/>
                  </a:moveTo>
                  <a:cubicBezTo>
                    <a:pt x="51" y="1"/>
                    <a:pt x="26" y="226"/>
                    <a:pt x="26" y="452"/>
                  </a:cubicBezTo>
                  <a:cubicBezTo>
                    <a:pt x="1" y="677"/>
                    <a:pt x="1" y="903"/>
                    <a:pt x="1" y="903"/>
                  </a:cubicBezTo>
                  <a:lnTo>
                    <a:pt x="377" y="928"/>
                  </a:lnTo>
                  <a:cubicBezTo>
                    <a:pt x="377" y="928"/>
                    <a:pt x="377" y="702"/>
                    <a:pt x="377" y="477"/>
                  </a:cubicBezTo>
                  <a:cubicBezTo>
                    <a:pt x="402" y="251"/>
                    <a:pt x="402" y="26"/>
                    <a:pt x="402" y="26"/>
                  </a:cubicBezTo>
                  <a:lnTo>
                    <a:pt x="51" y="1"/>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5"/>
            <p:cNvSpPr/>
            <p:nvPr/>
          </p:nvSpPr>
          <p:spPr>
            <a:xfrm>
              <a:off x="1360668" y="3385744"/>
              <a:ext cx="25814" cy="49006"/>
            </a:xfrm>
            <a:custGeom>
              <a:rect b="b" l="l" r="r" t="t"/>
              <a:pathLst>
                <a:path extrusionOk="0" h="953" w="502">
                  <a:moveTo>
                    <a:pt x="150" y="0"/>
                  </a:moveTo>
                  <a:cubicBezTo>
                    <a:pt x="150" y="0"/>
                    <a:pt x="125" y="50"/>
                    <a:pt x="125" y="151"/>
                  </a:cubicBezTo>
                  <a:cubicBezTo>
                    <a:pt x="100" y="226"/>
                    <a:pt x="75" y="351"/>
                    <a:pt x="50" y="451"/>
                  </a:cubicBezTo>
                  <a:cubicBezTo>
                    <a:pt x="25" y="677"/>
                    <a:pt x="0" y="903"/>
                    <a:pt x="0" y="903"/>
                  </a:cubicBezTo>
                  <a:lnTo>
                    <a:pt x="351" y="953"/>
                  </a:lnTo>
                  <a:cubicBezTo>
                    <a:pt x="351" y="953"/>
                    <a:pt x="376" y="727"/>
                    <a:pt x="426" y="502"/>
                  </a:cubicBezTo>
                  <a:cubicBezTo>
                    <a:pt x="426" y="401"/>
                    <a:pt x="451" y="301"/>
                    <a:pt x="476" y="226"/>
                  </a:cubicBezTo>
                  <a:cubicBezTo>
                    <a:pt x="501" y="126"/>
                    <a:pt x="501" y="75"/>
                    <a:pt x="501" y="75"/>
                  </a:cubicBezTo>
                  <a:lnTo>
                    <a:pt x="150" y="0"/>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5"/>
            <p:cNvSpPr/>
            <p:nvPr/>
          </p:nvSpPr>
          <p:spPr>
            <a:xfrm>
              <a:off x="1373524" y="3318739"/>
              <a:ext cx="31008" cy="49006"/>
            </a:xfrm>
            <a:custGeom>
              <a:rect b="b" l="l" r="r" t="t"/>
              <a:pathLst>
                <a:path extrusionOk="0" h="953" w="603">
                  <a:moveTo>
                    <a:pt x="251" y="0"/>
                  </a:moveTo>
                  <a:lnTo>
                    <a:pt x="1" y="877"/>
                  </a:lnTo>
                  <a:lnTo>
                    <a:pt x="352" y="952"/>
                  </a:lnTo>
                  <a:lnTo>
                    <a:pt x="602" y="100"/>
                  </a:lnTo>
                  <a:lnTo>
                    <a:pt x="251" y="0"/>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5"/>
            <p:cNvSpPr/>
            <p:nvPr/>
          </p:nvSpPr>
          <p:spPr>
            <a:xfrm>
              <a:off x="1394145" y="3252969"/>
              <a:ext cx="36150" cy="50343"/>
            </a:xfrm>
            <a:custGeom>
              <a:rect b="b" l="l" r="r" t="t"/>
              <a:pathLst>
                <a:path extrusionOk="0" h="979" w="703">
                  <a:moveTo>
                    <a:pt x="352" y="1"/>
                  </a:moveTo>
                  <a:lnTo>
                    <a:pt x="1" y="853"/>
                  </a:lnTo>
                  <a:lnTo>
                    <a:pt x="352" y="978"/>
                  </a:lnTo>
                  <a:lnTo>
                    <a:pt x="702" y="176"/>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5"/>
            <p:cNvSpPr/>
            <p:nvPr/>
          </p:nvSpPr>
          <p:spPr>
            <a:xfrm>
              <a:off x="1423816" y="3192392"/>
              <a:ext cx="40007" cy="49057"/>
            </a:xfrm>
            <a:custGeom>
              <a:rect b="b" l="l" r="r" t="t"/>
              <a:pathLst>
                <a:path extrusionOk="0" h="954" w="778">
                  <a:moveTo>
                    <a:pt x="451" y="1"/>
                  </a:moveTo>
                  <a:cubicBezTo>
                    <a:pt x="451" y="1"/>
                    <a:pt x="351" y="201"/>
                    <a:pt x="226" y="402"/>
                  </a:cubicBezTo>
                  <a:cubicBezTo>
                    <a:pt x="100" y="577"/>
                    <a:pt x="0" y="803"/>
                    <a:pt x="0" y="803"/>
                  </a:cubicBezTo>
                  <a:lnTo>
                    <a:pt x="326" y="953"/>
                  </a:lnTo>
                  <a:cubicBezTo>
                    <a:pt x="326" y="953"/>
                    <a:pt x="426" y="778"/>
                    <a:pt x="526" y="577"/>
                  </a:cubicBezTo>
                  <a:cubicBezTo>
                    <a:pt x="652" y="402"/>
                    <a:pt x="777" y="201"/>
                    <a:pt x="777" y="201"/>
                  </a:cubicBezTo>
                  <a:lnTo>
                    <a:pt x="4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5"/>
            <p:cNvSpPr/>
            <p:nvPr/>
          </p:nvSpPr>
          <p:spPr>
            <a:xfrm>
              <a:off x="1459864" y="3135724"/>
              <a:ext cx="43915" cy="49006"/>
            </a:xfrm>
            <a:custGeom>
              <a:rect b="b" l="l" r="r" t="t"/>
              <a:pathLst>
                <a:path extrusionOk="0" h="953" w="854">
                  <a:moveTo>
                    <a:pt x="577" y="0"/>
                  </a:moveTo>
                  <a:lnTo>
                    <a:pt x="1" y="727"/>
                  </a:lnTo>
                  <a:lnTo>
                    <a:pt x="302" y="952"/>
                  </a:lnTo>
                  <a:lnTo>
                    <a:pt x="853" y="251"/>
                  </a:lnTo>
                  <a:lnTo>
                    <a:pt x="5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5"/>
            <p:cNvSpPr/>
            <p:nvPr/>
          </p:nvSpPr>
          <p:spPr>
            <a:xfrm>
              <a:off x="1503728" y="3084146"/>
              <a:ext cx="46435" cy="47720"/>
            </a:xfrm>
            <a:custGeom>
              <a:rect b="b" l="l" r="r" t="t"/>
              <a:pathLst>
                <a:path extrusionOk="0" h="928" w="903">
                  <a:moveTo>
                    <a:pt x="627" y="1"/>
                  </a:moveTo>
                  <a:cubicBezTo>
                    <a:pt x="627" y="1"/>
                    <a:pt x="476" y="176"/>
                    <a:pt x="301" y="326"/>
                  </a:cubicBezTo>
                  <a:cubicBezTo>
                    <a:pt x="226" y="427"/>
                    <a:pt x="150" y="502"/>
                    <a:pt x="100" y="577"/>
                  </a:cubicBezTo>
                  <a:cubicBezTo>
                    <a:pt x="50" y="627"/>
                    <a:pt x="0" y="677"/>
                    <a:pt x="0" y="677"/>
                  </a:cubicBezTo>
                  <a:lnTo>
                    <a:pt x="276" y="928"/>
                  </a:lnTo>
                  <a:cubicBezTo>
                    <a:pt x="276" y="928"/>
                    <a:pt x="326" y="878"/>
                    <a:pt x="376" y="803"/>
                  </a:cubicBezTo>
                  <a:cubicBezTo>
                    <a:pt x="426" y="752"/>
                    <a:pt x="501" y="652"/>
                    <a:pt x="576" y="577"/>
                  </a:cubicBezTo>
                  <a:cubicBezTo>
                    <a:pt x="727" y="427"/>
                    <a:pt x="902" y="276"/>
                    <a:pt x="902" y="276"/>
                  </a:cubicBezTo>
                  <a:lnTo>
                    <a:pt x="6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5"/>
            <p:cNvSpPr/>
            <p:nvPr/>
          </p:nvSpPr>
          <p:spPr>
            <a:xfrm>
              <a:off x="1552683" y="3037763"/>
              <a:ext cx="47720" cy="45149"/>
            </a:xfrm>
            <a:custGeom>
              <a:rect b="b" l="l" r="r" t="t"/>
              <a:pathLst>
                <a:path extrusionOk="0" h="878" w="928">
                  <a:moveTo>
                    <a:pt x="702" y="0"/>
                  </a:moveTo>
                  <a:cubicBezTo>
                    <a:pt x="702" y="0"/>
                    <a:pt x="652" y="50"/>
                    <a:pt x="577" y="101"/>
                  </a:cubicBezTo>
                  <a:cubicBezTo>
                    <a:pt x="527" y="151"/>
                    <a:pt x="426" y="226"/>
                    <a:pt x="351" y="301"/>
                  </a:cubicBezTo>
                  <a:cubicBezTo>
                    <a:pt x="176" y="451"/>
                    <a:pt x="0" y="602"/>
                    <a:pt x="0" y="602"/>
                  </a:cubicBezTo>
                  <a:lnTo>
                    <a:pt x="251" y="878"/>
                  </a:lnTo>
                  <a:cubicBezTo>
                    <a:pt x="251" y="878"/>
                    <a:pt x="426" y="727"/>
                    <a:pt x="577" y="577"/>
                  </a:cubicBezTo>
                  <a:cubicBezTo>
                    <a:pt x="677" y="502"/>
                    <a:pt x="752" y="426"/>
                    <a:pt x="827" y="376"/>
                  </a:cubicBezTo>
                  <a:cubicBezTo>
                    <a:pt x="878" y="326"/>
                    <a:pt x="928" y="301"/>
                    <a:pt x="928" y="301"/>
                  </a:cubicBezTo>
                  <a:lnTo>
                    <a:pt x="7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5"/>
            <p:cNvSpPr/>
            <p:nvPr/>
          </p:nvSpPr>
          <p:spPr>
            <a:xfrm>
              <a:off x="1606831" y="2996521"/>
              <a:ext cx="49006" cy="42578"/>
            </a:xfrm>
            <a:custGeom>
              <a:rect b="b" l="l" r="r" t="t"/>
              <a:pathLst>
                <a:path extrusionOk="0" h="828" w="953">
                  <a:moveTo>
                    <a:pt x="727" y="0"/>
                  </a:moveTo>
                  <a:cubicBezTo>
                    <a:pt x="727" y="0"/>
                    <a:pt x="551" y="126"/>
                    <a:pt x="351" y="276"/>
                  </a:cubicBezTo>
                  <a:cubicBezTo>
                    <a:pt x="175" y="401"/>
                    <a:pt x="0" y="552"/>
                    <a:pt x="0" y="552"/>
                  </a:cubicBezTo>
                  <a:lnTo>
                    <a:pt x="226" y="827"/>
                  </a:lnTo>
                  <a:cubicBezTo>
                    <a:pt x="226" y="827"/>
                    <a:pt x="401" y="702"/>
                    <a:pt x="576" y="552"/>
                  </a:cubicBezTo>
                  <a:cubicBezTo>
                    <a:pt x="752" y="426"/>
                    <a:pt x="952" y="301"/>
                    <a:pt x="952" y="301"/>
                  </a:cubicBezTo>
                  <a:lnTo>
                    <a:pt x="7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5"/>
            <p:cNvSpPr/>
            <p:nvPr/>
          </p:nvSpPr>
          <p:spPr>
            <a:xfrm>
              <a:off x="1663500" y="2960422"/>
              <a:ext cx="50343" cy="40007"/>
            </a:xfrm>
            <a:custGeom>
              <a:rect b="b" l="l" r="r" t="t"/>
              <a:pathLst>
                <a:path extrusionOk="0" h="778" w="979">
                  <a:moveTo>
                    <a:pt x="778" y="1"/>
                  </a:moveTo>
                  <a:cubicBezTo>
                    <a:pt x="778" y="1"/>
                    <a:pt x="577" y="101"/>
                    <a:pt x="402" y="226"/>
                  </a:cubicBezTo>
                  <a:cubicBezTo>
                    <a:pt x="302" y="276"/>
                    <a:pt x="201" y="326"/>
                    <a:pt x="126" y="377"/>
                  </a:cubicBezTo>
                  <a:cubicBezTo>
                    <a:pt x="51" y="427"/>
                    <a:pt x="1" y="477"/>
                    <a:pt x="1" y="477"/>
                  </a:cubicBezTo>
                  <a:lnTo>
                    <a:pt x="201" y="778"/>
                  </a:lnTo>
                  <a:lnTo>
                    <a:pt x="327" y="702"/>
                  </a:lnTo>
                  <a:cubicBezTo>
                    <a:pt x="377" y="652"/>
                    <a:pt x="477" y="577"/>
                    <a:pt x="577" y="527"/>
                  </a:cubicBezTo>
                  <a:cubicBezTo>
                    <a:pt x="778" y="427"/>
                    <a:pt x="978" y="301"/>
                    <a:pt x="978" y="301"/>
                  </a:cubicBezTo>
                  <a:lnTo>
                    <a:pt x="7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5"/>
            <p:cNvSpPr/>
            <p:nvPr/>
          </p:nvSpPr>
          <p:spPr>
            <a:xfrm>
              <a:off x="1724076" y="2926894"/>
              <a:ext cx="49057" cy="38721"/>
            </a:xfrm>
            <a:custGeom>
              <a:rect b="b" l="l" r="r" t="t"/>
              <a:pathLst>
                <a:path extrusionOk="0" h="753" w="954">
                  <a:moveTo>
                    <a:pt x="803" y="1"/>
                  </a:moveTo>
                  <a:cubicBezTo>
                    <a:pt x="803" y="1"/>
                    <a:pt x="602" y="101"/>
                    <a:pt x="402" y="201"/>
                  </a:cubicBezTo>
                  <a:cubicBezTo>
                    <a:pt x="302" y="252"/>
                    <a:pt x="201" y="327"/>
                    <a:pt x="101" y="352"/>
                  </a:cubicBezTo>
                  <a:cubicBezTo>
                    <a:pt x="51" y="402"/>
                    <a:pt x="1" y="427"/>
                    <a:pt x="1" y="427"/>
                  </a:cubicBezTo>
                  <a:lnTo>
                    <a:pt x="176" y="753"/>
                  </a:lnTo>
                  <a:cubicBezTo>
                    <a:pt x="176" y="753"/>
                    <a:pt x="226" y="728"/>
                    <a:pt x="276" y="678"/>
                  </a:cubicBezTo>
                  <a:cubicBezTo>
                    <a:pt x="352" y="628"/>
                    <a:pt x="452" y="577"/>
                    <a:pt x="552" y="527"/>
                  </a:cubicBezTo>
                  <a:cubicBezTo>
                    <a:pt x="753" y="427"/>
                    <a:pt x="953" y="327"/>
                    <a:pt x="953" y="327"/>
                  </a:cubicBezTo>
                  <a:lnTo>
                    <a:pt x="8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5"/>
            <p:cNvSpPr/>
            <p:nvPr/>
          </p:nvSpPr>
          <p:spPr>
            <a:xfrm>
              <a:off x="1332283" y="2944790"/>
              <a:ext cx="1346858" cy="1182975"/>
            </a:xfrm>
            <a:custGeom>
              <a:rect b="b" l="l" r="r" t="t"/>
              <a:pathLst>
                <a:path extrusionOk="0" h="23005" w="26192">
                  <a:moveTo>
                    <a:pt x="13108" y="0"/>
                  </a:moveTo>
                  <a:cubicBezTo>
                    <a:pt x="11523" y="0"/>
                    <a:pt x="9912" y="331"/>
                    <a:pt x="8372" y="1031"/>
                  </a:cubicBezTo>
                  <a:cubicBezTo>
                    <a:pt x="2582" y="3638"/>
                    <a:pt x="1" y="10455"/>
                    <a:pt x="2607" y="16245"/>
                  </a:cubicBezTo>
                  <a:cubicBezTo>
                    <a:pt x="4540" y="20496"/>
                    <a:pt x="8730" y="23004"/>
                    <a:pt x="13112" y="23004"/>
                  </a:cubicBezTo>
                  <a:cubicBezTo>
                    <a:pt x="14697" y="23004"/>
                    <a:pt x="16308" y="22676"/>
                    <a:pt x="17845" y="21984"/>
                  </a:cubicBezTo>
                  <a:cubicBezTo>
                    <a:pt x="23610" y="19377"/>
                    <a:pt x="26191" y="12560"/>
                    <a:pt x="23585" y="6771"/>
                  </a:cubicBezTo>
                  <a:cubicBezTo>
                    <a:pt x="21653" y="2521"/>
                    <a:pt x="17480" y="0"/>
                    <a:pt x="13108" y="0"/>
                  </a:cubicBezTo>
                  <a:close/>
                </a:path>
              </a:pathLst>
            </a:custGeom>
            <a:solidFill>
              <a:srgbClr val="C5D7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5"/>
            <p:cNvSpPr/>
            <p:nvPr/>
          </p:nvSpPr>
          <p:spPr>
            <a:xfrm>
              <a:off x="1332283" y="2944790"/>
              <a:ext cx="1346858" cy="1182975"/>
            </a:xfrm>
            <a:custGeom>
              <a:rect b="b" l="l" r="r" t="t"/>
              <a:pathLst>
                <a:path extrusionOk="0" h="23005" w="26192">
                  <a:moveTo>
                    <a:pt x="13108" y="0"/>
                  </a:moveTo>
                  <a:cubicBezTo>
                    <a:pt x="11523" y="0"/>
                    <a:pt x="9912" y="331"/>
                    <a:pt x="8372" y="1031"/>
                  </a:cubicBezTo>
                  <a:cubicBezTo>
                    <a:pt x="2582" y="3638"/>
                    <a:pt x="1" y="10455"/>
                    <a:pt x="2607" y="16245"/>
                  </a:cubicBezTo>
                  <a:cubicBezTo>
                    <a:pt x="4540" y="20496"/>
                    <a:pt x="8730" y="23004"/>
                    <a:pt x="13112" y="23004"/>
                  </a:cubicBezTo>
                  <a:cubicBezTo>
                    <a:pt x="14697" y="23004"/>
                    <a:pt x="16308" y="22676"/>
                    <a:pt x="17845" y="21984"/>
                  </a:cubicBezTo>
                  <a:cubicBezTo>
                    <a:pt x="23610" y="19377"/>
                    <a:pt x="26191" y="12560"/>
                    <a:pt x="23585" y="6771"/>
                  </a:cubicBezTo>
                  <a:cubicBezTo>
                    <a:pt x="21653" y="2521"/>
                    <a:pt x="17480" y="0"/>
                    <a:pt x="13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5"/>
            <p:cNvSpPr/>
            <p:nvPr/>
          </p:nvSpPr>
          <p:spPr>
            <a:xfrm>
              <a:off x="1288470" y="3262019"/>
              <a:ext cx="735959" cy="560660"/>
            </a:xfrm>
            <a:custGeom>
              <a:rect b="b" l="l" r="r" t="t"/>
              <a:pathLst>
                <a:path extrusionOk="0" h="10903" w="14312">
                  <a:moveTo>
                    <a:pt x="1404" y="0"/>
                  </a:moveTo>
                  <a:lnTo>
                    <a:pt x="1404" y="0"/>
                  </a:lnTo>
                  <a:cubicBezTo>
                    <a:pt x="51" y="3384"/>
                    <a:pt x="1" y="7294"/>
                    <a:pt x="1630" y="10903"/>
                  </a:cubicBezTo>
                  <a:lnTo>
                    <a:pt x="14311" y="5163"/>
                  </a:lnTo>
                  <a:lnTo>
                    <a:pt x="14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5"/>
            <p:cNvSpPr/>
            <p:nvPr/>
          </p:nvSpPr>
          <p:spPr>
            <a:xfrm>
              <a:off x="1747268" y="2804250"/>
              <a:ext cx="328693" cy="723309"/>
            </a:xfrm>
            <a:custGeom>
              <a:rect b="b" l="l" r="r" t="t"/>
              <a:pathLst>
                <a:path extrusionOk="0" h="14066" w="6392">
                  <a:moveTo>
                    <a:pt x="4913" y="1"/>
                  </a:moveTo>
                  <a:cubicBezTo>
                    <a:pt x="3276" y="1"/>
                    <a:pt x="1617" y="292"/>
                    <a:pt x="1" y="907"/>
                  </a:cubicBezTo>
                  <a:lnTo>
                    <a:pt x="5389" y="14065"/>
                  </a:lnTo>
                  <a:lnTo>
                    <a:pt x="6392" y="80"/>
                  </a:lnTo>
                  <a:cubicBezTo>
                    <a:pt x="5902" y="28"/>
                    <a:pt x="5409" y="1"/>
                    <a:pt x="49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5"/>
            <p:cNvSpPr/>
            <p:nvPr/>
          </p:nvSpPr>
          <p:spPr>
            <a:xfrm>
              <a:off x="2023102" y="3486276"/>
              <a:ext cx="723052" cy="738530"/>
            </a:xfrm>
            <a:custGeom>
              <a:rect b="b" l="l" r="r" t="t"/>
              <a:pathLst>
                <a:path extrusionOk="0" h="14362" w="14061">
                  <a:moveTo>
                    <a:pt x="13634" y="0"/>
                  </a:moveTo>
                  <a:lnTo>
                    <a:pt x="0" y="827"/>
                  </a:lnTo>
                  <a:lnTo>
                    <a:pt x="4186" y="14361"/>
                  </a:lnTo>
                  <a:cubicBezTo>
                    <a:pt x="4587" y="14236"/>
                    <a:pt x="4988" y="14085"/>
                    <a:pt x="5389" y="13885"/>
                  </a:cubicBezTo>
                  <a:cubicBezTo>
                    <a:pt x="10928" y="11404"/>
                    <a:pt x="14061" y="5740"/>
                    <a:pt x="136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5"/>
            <p:cNvSpPr/>
            <p:nvPr/>
          </p:nvSpPr>
          <p:spPr>
            <a:xfrm>
              <a:off x="1477913" y="3528803"/>
              <a:ext cx="545233" cy="871251"/>
            </a:xfrm>
            <a:custGeom>
              <a:rect b="b" l="l" r="r" t="t"/>
              <a:pathLst>
                <a:path extrusionOk="0" h="16943" w="10603">
                  <a:moveTo>
                    <a:pt x="10602" y="0"/>
                  </a:moveTo>
                  <a:lnTo>
                    <a:pt x="1" y="14161"/>
                  </a:lnTo>
                  <a:cubicBezTo>
                    <a:pt x="1780" y="15464"/>
                    <a:pt x="3810" y="16391"/>
                    <a:pt x="5941" y="16943"/>
                  </a:cubicBezTo>
                  <a:lnTo>
                    <a:pt x="10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5"/>
            <p:cNvSpPr/>
            <p:nvPr/>
          </p:nvSpPr>
          <p:spPr>
            <a:xfrm>
              <a:off x="2029530" y="4162902"/>
              <a:ext cx="56770" cy="104439"/>
            </a:xfrm>
            <a:custGeom>
              <a:rect b="b" l="l" r="r" t="t"/>
              <a:pathLst>
                <a:path extrusionOk="0" h="2031" w="1104">
                  <a:moveTo>
                    <a:pt x="702" y="0"/>
                  </a:moveTo>
                  <a:lnTo>
                    <a:pt x="1" y="1880"/>
                  </a:lnTo>
                  <a:lnTo>
                    <a:pt x="402" y="2030"/>
                  </a:lnTo>
                  <a:lnTo>
                    <a:pt x="1103" y="151"/>
                  </a:lnTo>
                  <a:lnTo>
                    <a:pt x="7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5"/>
            <p:cNvSpPr/>
            <p:nvPr/>
          </p:nvSpPr>
          <p:spPr>
            <a:xfrm>
              <a:off x="2006338" y="4187380"/>
              <a:ext cx="103154" cy="55485"/>
            </a:xfrm>
            <a:custGeom>
              <a:rect b="b" l="l" r="r" t="t"/>
              <a:pathLst>
                <a:path extrusionOk="0" h="1079" w="2006">
                  <a:moveTo>
                    <a:pt x="151" y="0"/>
                  </a:moveTo>
                  <a:lnTo>
                    <a:pt x="1" y="376"/>
                  </a:lnTo>
                  <a:lnTo>
                    <a:pt x="1855" y="1078"/>
                  </a:lnTo>
                  <a:lnTo>
                    <a:pt x="2006" y="702"/>
                  </a:lnTo>
                  <a:lnTo>
                    <a:pt x="1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5"/>
            <p:cNvSpPr/>
            <p:nvPr/>
          </p:nvSpPr>
          <p:spPr>
            <a:xfrm>
              <a:off x="2269265" y="3116389"/>
              <a:ext cx="55485" cy="104439"/>
            </a:xfrm>
            <a:custGeom>
              <a:rect b="b" l="l" r="r" t="t"/>
              <a:pathLst>
                <a:path extrusionOk="0" h="2031" w="1079">
                  <a:moveTo>
                    <a:pt x="702" y="0"/>
                  </a:moveTo>
                  <a:lnTo>
                    <a:pt x="0" y="1880"/>
                  </a:lnTo>
                  <a:lnTo>
                    <a:pt x="376" y="2030"/>
                  </a:lnTo>
                  <a:lnTo>
                    <a:pt x="1078" y="151"/>
                  </a:lnTo>
                  <a:lnTo>
                    <a:pt x="7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5"/>
            <p:cNvSpPr/>
            <p:nvPr/>
          </p:nvSpPr>
          <p:spPr>
            <a:xfrm>
              <a:off x="2246073" y="3140866"/>
              <a:ext cx="101868" cy="55485"/>
            </a:xfrm>
            <a:custGeom>
              <a:rect b="b" l="l" r="r" t="t"/>
              <a:pathLst>
                <a:path extrusionOk="0" h="1079" w="1981">
                  <a:moveTo>
                    <a:pt x="126" y="0"/>
                  </a:moveTo>
                  <a:lnTo>
                    <a:pt x="0" y="376"/>
                  </a:lnTo>
                  <a:lnTo>
                    <a:pt x="1855" y="1078"/>
                  </a:lnTo>
                  <a:lnTo>
                    <a:pt x="1980" y="702"/>
                  </a:lnTo>
                  <a:lnTo>
                    <a:pt x="1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5"/>
            <p:cNvSpPr/>
            <p:nvPr/>
          </p:nvSpPr>
          <p:spPr>
            <a:xfrm>
              <a:off x="1342619" y="3021822"/>
              <a:ext cx="110867" cy="102331"/>
            </a:xfrm>
            <a:custGeom>
              <a:rect b="b" l="l" r="r" t="t"/>
              <a:pathLst>
                <a:path extrusionOk="0" h="1990" w="2156">
                  <a:moveTo>
                    <a:pt x="1003" y="411"/>
                  </a:moveTo>
                  <a:cubicBezTo>
                    <a:pt x="1228" y="411"/>
                    <a:pt x="1454" y="536"/>
                    <a:pt x="1554" y="761"/>
                  </a:cubicBezTo>
                  <a:cubicBezTo>
                    <a:pt x="1679" y="1037"/>
                    <a:pt x="1554" y="1388"/>
                    <a:pt x="1253" y="1513"/>
                  </a:cubicBezTo>
                  <a:cubicBezTo>
                    <a:pt x="1178" y="1554"/>
                    <a:pt x="1096" y="1573"/>
                    <a:pt x="1014" y="1573"/>
                  </a:cubicBezTo>
                  <a:cubicBezTo>
                    <a:pt x="792" y="1573"/>
                    <a:pt x="568" y="1439"/>
                    <a:pt x="476" y="1238"/>
                  </a:cubicBezTo>
                  <a:cubicBezTo>
                    <a:pt x="426" y="1087"/>
                    <a:pt x="401" y="937"/>
                    <a:pt x="476" y="787"/>
                  </a:cubicBezTo>
                  <a:cubicBezTo>
                    <a:pt x="526" y="636"/>
                    <a:pt x="627" y="536"/>
                    <a:pt x="777" y="461"/>
                  </a:cubicBezTo>
                  <a:cubicBezTo>
                    <a:pt x="852" y="436"/>
                    <a:pt x="928" y="411"/>
                    <a:pt x="1003" y="411"/>
                  </a:cubicBezTo>
                  <a:close/>
                  <a:moveTo>
                    <a:pt x="984" y="1"/>
                  </a:moveTo>
                  <a:cubicBezTo>
                    <a:pt x="853" y="1"/>
                    <a:pt x="723" y="28"/>
                    <a:pt x="602" y="85"/>
                  </a:cubicBezTo>
                  <a:cubicBezTo>
                    <a:pt x="351" y="210"/>
                    <a:pt x="176" y="386"/>
                    <a:pt x="75" y="636"/>
                  </a:cubicBezTo>
                  <a:cubicBezTo>
                    <a:pt x="0" y="887"/>
                    <a:pt x="0" y="1162"/>
                    <a:pt x="100" y="1413"/>
                  </a:cubicBezTo>
                  <a:cubicBezTo>
                    <a:pt x="276" y="1764"/>
                    <a:pt x="627" y="1990"/>
                    <a:pt x="1003" y="1990"/>
                  </a:cubicBezTo>
                  <a:cubicBezTo>
                    <a:pt x="1153" y="1990"/>
                    <a:pt x="1303" y="1964"/>
                    <a:pt x="1429" y="1889"/>
                  </a:cubicBezTo>
                  <a:cubicBezTo>
                    <a:pt x="1930" y="1664"/>
                    <a:pt x="2156" y="1087"/>
                    <a:pt x="1930" y="586"/>
                  </a:cubicBezTo>
                  <a:cubicBezTo>
                    <a:pt x="1762" y="231"/>
                    <a:pt x="1370" y="1"/>
                    <a:pt x="9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5"/>
            <p:cNvSpPr/>
            <p:nvPr/>
          </p:nvSpPr>
          <p:spPr>
            <a:xfrm>
              <a:off x="2104300" y="2852176"/>
              <a:ext cx="594187" cy="603186"/>
            </a:xfrm>
            <a:custGeom>
              <a:rect b="b" l="l" r="r" t="t"/>
              <a:pathLst>
                <a:path extrusionOk="0" h="11730" w="11555">
                  <a:moveTo>
                    <a:pt x="1228" y="451"/>
                  </a:moveTo>
                  <a:cubicBezTo>
                    <a:pt x="5138" y="953"/>
                    <a:pt x="8547" y="3434"/>
                    <a:pt x="10176" y="7018"/>
                  </a:cubicBezTo>
                  <a:cubicBezTo>
                    <a:pt x="10677" y="8196"/>
                    <a:pt x="11003" y="9399"/>
                    <a:pt x="11128" y="10652"/>
                  </a:cubicBezTo>
                  <a:lnTo>
                    <a:pt x="426" y="11304"/>
                  </a:lnTo>
                  <a:lnTo>
                    <a:pt x="1228" y="451"/>
                  </a:lnTo>
                  <a:close/>
                  <a:moveTo>
                    <a:pt x="852" y="0"/>
                  </a:moveTo>
                  <a:lnTo>
                    <a:pt x="0" y="11730"/>
                  </a:lnTo>
                  <a:lnTo>
                    <a:pt x="11554" y="11053"/>
                  </a:lnTo>
                  <a:lnTo>
                    <a:pt x="11554" y="10852"/>
                  </a:lnTo>
                  <a:cubicBezTo>
                    <a:pt x="11454" y="9474"/>
                    <a:pt x="11103" y="8121"/>
                    <a:pt x="10527" y="6842"/>
                  </a:cubicBezTo>
                  <a:cubicBezTo>
                    <a:pt x="8822" y="3083"/>
                    <a:pt x="5213" y="451"/>
                    <a:pt x="1078" y="25"/>
                  </a:cubicBezTo>
                  <a:lnTo>
                    <a:pt x="8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5"/>
            <p:cNvSpPr/>
            <p:nvPr/>
          </p:nvSpPr>
          <p:spPr>
            <a:xfrm>
              <a:off x="2260215" y="4266006"/>
              <a:ext cx="70963" cy="41292"/>
            </a:xfrm>
            <a:custGeom>
              <a:rect b="b" l="l" r="r" t="t"/>
              <a:pathLst>
                <a:path extrusionOk="0" h="803" w="1380">
                  <a:moveTo>
                    <a:pt x="1254" y="0"/>
                  </a:moveTo>
                  <a:cubicBezTo>
                    <a:pt x="1254" y="0"/>
                    <a:pt x="1154" y="25"/>
                    <a:pt x="1054" y="75"/>
                  </a:cubicBezTo>
                  <a:cubicBezTo>
                    <a:pt x="928" y="125"/>
                    <a:pt x="778" y="176"/>
                    <a:pt x="627" y="251"/>
                  </a:cubicBezTo>
                  <a:cubicBezTo>
                    <a:pt x="477" y="301"/>
                    <a:pt x="302" y="351"/>
                    <a:pt x="201" y="401"/>
                  </a:cubicBezTo>
                  <a:cubicBezTo>
                    <a:pt x="76" y="426"/>
                    <a:pt x="1" y="451"/>
                    <a:pt x="1" y="451"/>
                  </a:cubicBezTo>
                  <a:lnTo>
                    <a:pt x="101" y="802"/>
                  </a:lnTo>
                  <a:cubicBezTo>
                    <a:pt x="101" y="802"/>
                    <a:pt x="176" y="777"/>
                    <a:pt x="302" y="752"/>
                  </a:cubicBezTo>
                  <a:cubicBezTo>
                    <a:pt x="427" y="702"/>
                    <a:pt x="577" y="652"/>
                    <a:pt x="753" y="602"/>
                  </a:cubicBezTo>
                  <a:cubicBezTo>
                    <a:pt x="903" y="526"/>
                    <a:pt x="1079" y="476"/>
                    <a:pt x="1179" y="426"/>
                  </a:cubicBezTo>
                  <a:cubicBezTo>
                    <a:pt x="1304" y="376"/>
                    <a:pt x="1379" y="326"/>
                    <a:pt x="1379" y="326"/>
                  </a:cubicBezTo>
                  <a:lnTo>
                    <a:pt x="12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5"/>
            <p:cNvSpPr/>
            <p:nvPr/>
          </p:nvSpPr>
          <p:spPr>
            <a:xfrm>
              <a:off x="2354319" y="4219571"/>
              <a:ext cx="70912" cy="49057"/>
            </a:xfrm>
            <a:custGeom>
              <a:rect b="b" l="l" r="r" t="t"/>
              <a:pathLst>
                <a:path extrusionOk="0" h="954" w="1379">
                  <a:moveTo>
                    <a:pt x="1178" y="1"/>
                  </a:moveTo>
                  <a:cubicBezTo>
                    <a:pt x="1178" y="1"/>
                    <a:pt x="878" y="151"/>
                    <a:pt x="602" y="327"/>
                  </a:cubicBezTo>
                  <a:cubicBezTo>
                    <a:pt x="301" y="477"/>
                    <a:pt x="0" y="627"/>
                    <a:pt x="0" y="627"/>
                  </a:cubicBezTo>
                  <a:lnTo>
                    <a:pt x="151" y="953"/>
                  </a:lnTo>
                  <a:cubicBezTo>
                    <a:pt x="151" y="953"/>
                    <a:pt x="477" y="803"/>
                    <a:pt x="777" y="653"/>
                  </a:cubicBezTo>
                  <a:cubicBezTo>
                    <a:pt x="1078" y="477"/>
                    <a:pt x="1379" y="302"/>
                    <a:pt x="1379" y="302"/>
                  </a:cubicBezTo>
                  <a:lnTo>
                    <a:pt x="11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5"/>
            <p:cNvSpPr/>
            <p:nvPr/>
          </p:nvSpPr>
          <p:spPr>
            <a:xfrm>
              <a:off x="2443230" y="4161617"/>
              <a:ext cx="67106" cy="55433"/>
            </a:xfrm>
            <a:custGeom>
              <a:rect b="b" l="l" r="r" t="t"/>
              <a:pathLst>
                <a:path extrusionOk="0" h="1078" w="1305">
                  <a:moveTo>
                    <a:pt x="1079" y="0"/>
                  </a:moveTo>
                  <a:cubicBezTo>
                    <a:pt x="1079" y="0"/>
                    <a:pt x="1028" y="50"/>
                    <a:pt x="928" y="125"/>
                  </a:cubicBezTo>
                  <a:cubicBezTo>
                    <a:pt x="828" y="201"/>
                    <a:pt x="677" y="301"/>
                    <a:pt x="552" y="401"/>
                  </a:cubicBezTo>
                  <a:cubicBezTo>
                    <a:pt x="427" y="501"/>
                    <a:pt x="276" y="602"/>
                    <a:pt x="176" y="677"/>
                  </a:cubicBezTo>
                  <a:cubicBezTo>
                    <a:pt x="76" y="727"/>
                    <a:pt x="1" y="777"/>
                    <a:pt x="1" y="777"/>
                  </a:cubicBezTo>
                  <a:lnTo>
                    <a:pt x="201" y="1078"/>
                  </a:lnTo>
                  <a:cubicBezTo>
                    <a:pt x="201" y="1078"/>
                    <a:pt x="276" y="1028"/>
                    <a:pt x="377" y="978"/>
                  </a:cubicBezTo>
                  <a:cubicBezTo>
                    <a:pt x="477" y="902"/>
                    <a:pt x="627" y="802"/>
                    <a:pt x="753" y="702"/>
                  </a:cubicBezTo>
                  <a:cubicBezTo>
                    <a:pt x="903" y="602"/>
                    <a:pt x="1028" y="501"/>
                    <a:pt x="1154" y="426"/>
                  </a:cubicBezTo>
                  <a:cubicBezTo>
                    <a:pt x="1254" y="351"/>
                    <a:pt x="1304" y="301"/>
                    <a:pt x="1304" y="301"/>
                  </a:cubicBezTo>
                  <a:lnTo>
                    <a:pt x="10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5"/>
            <p:cNvSpPr/>
            <p:nvPr/>
          </p:nvSpPr>
          <p:spPr>
            <a:xfrm>
              <a:off x="2524427" y="4093275"/>
              <a:ext cx="64484" cy="61913"/>
            </a:xfrm>
            <a:custGeom>
              <a:rect b="b" l="l" r="r" t="t"/>
              <a:pathLst>
                <a:path extrusionOk="0" h="1204" w="1254">
                  <a:moveTo>
                    <a:pt x="978" y="1"/>
                  </a:moveTo>
                  <a:lnTo>
                    <a:pt x="1" y="928"/>
                  </a:lnTo>
                  <a:lnTo>
                    <a:pt x="251" y="1204"/>
                  </a:lnTo>
                  <a:lnTo>
                    <a:pt x="1254" y="276"/>
                  </a:lnTo>
                  <a:lnTo>
                    <a:pt x="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5"/>
            <p:cNvSpPr/>
            <p:nvPr/>
          </p:nvSpPr>
          <p:spPr>
            <a:xfrm>
              <a:off x="2597911" y="4015935"/>
              <a:ext cx="59342" cy="65821"/>
            </a:xfrm>
            <a:custGeom>
              <a:rect b="b" l="l" r="r" t="t"/>
              <a:pathLst>
                <a:path extrusionOk="0" h="1280" w="1154">
                  <a:moveTo>
                    <a:pt x="852" y="1"/>
                  </a:moveTo>
                  <a:cubicBezTo>
                    <a:pt x="852" y="1"/>
                    <a:pt x="652" y="277"/>
                    <a:pt x="451" y="527"/>
                  </a:cubicBezTo>
                  <a:cubicBezTo>
                    <a:pt x="351" y="678"/>
                    <a:pt x="226" y="778"/>
                    <a:pt x="151" y="878"/>
                  </a:cubicBezTo>
                  <a:cubicBezTo>
                    <a:pt x="50" y="978"/>
                    <a:pt x="0" y="1029"/>
                    <a:pt x="0" y="1029"/>
                  </a:cubicBezTo>
                  <a:lnTo>
                    <a:pt x="276" y="1279"/>
                  </a:lnTo>
                  <a:cubicBezTo>
                    <a:pt x="276" y="1279"/>
                    <a:pt x="326" y="1204"/>
                    <a:pt x="426" y="1129"/>
                  </a:cubicBezTo>
                  <a:cubicBezTo>
                    <a:pt x="502" y="1029"/>
                    <a:pt x="627" y="903"/>
                    <a:pt x="727" y="778"/>
                  </a:cubicBezTo>
                  <a:cubicBezTo>
                    <a:pt x="928" y="502"/>
                    <a:pt x="1153" y="227"/>
                    <a:pt x="1153" y="227"/>
                  </a:cubicBezTo>
                  <a:lnTo>
                    <a:pt x="8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5"/>
            <p:cNvSpPr/>
            <p:nvPr/>
          </p:nvSpPr>
          <p:spPr>
            <a:xfrm>
              <a:off x="2661059" y="3930881"/>
              <a:ext cx="52862" cy="68392"/>
            </a:xfrm>
            <a:custGeom>
              <a:rect b="b" l="l" r="r" t="t"/>
              <a:pathLst>
                <a:path extrusionOk="0" h="1330" w="1028">
                  <a:moveTo>
                    <a:pt x="702" y="1"/>
                  </a:moveTo>
                  <a:cubicBezTo>
                    <a:pt x="702" y="1"/>
                    <a:pt x="677" y="76"/>
                    <a:pt x="602" y="176"/>
                  </a:cubicBezTo>
                  <a:cubicBezTo>
                    <a:pt x="552" y="302"/>
                    <a:pt x="452" y="427"/>
                    <a:pt x="376" y="577"/>
                  </a:cubicBezTo>
                  <a:cubicBezTo>
                    <a:pt x="176" y="853"/>
                    <a:pt x="0" y="1129"/>
                    <a:pt x="0" y="1129"/>
                  </a:cubicBezTo>
                  <a:lnTo>
                    <a:pt x="301" y="1329"/>
                  </a:lnTo>
                  <a:cubicBezTo>
                    <a:pt x="301" y="1329"/>
                    <a:pt x="502" y="1053"/>
                    <a:pt x="677" y="753"/>
                  </a:cubicBezTo>
                  <a:cubicBezTo>
                    <a:pt x="777" y="627"/>
                    <a:pt x="853" y="477"/>
                    <a:pt x="928" y="377"/>
                  </a:cubicBezTo>
                  <a:cubicBezTo>
                    <a:pt x="978" y="251"/>
                    <a:pt x="1028" y="176"/>
                    <a:pt x="1028" y="176"/>
                  </a:cubicBezTo>
                  <a:lnTo>
                    <a:pt x="7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5"/>
            <p:cNvSpPr/>
            <p:nvPr/>
          </p:nvSpPr>
          <p:spPr>
            <a:xfrm>
              <a:off x="2712585" y="3839399"/>
              <a:ext cx="46486" cy="70912"/>
            </a:xfrm>
            <a:custGeom>
              <a:rect b="b" l="l" r="r" t="t"/>
              <a:pathLst>
                <a:path extrusionOk="0" h="1379" w="904">
                  <a:moveTo>
                    <a:pt x="577" y="0"/>
                  </a:moveTo>
                  <a:cubicBezTo>
                    <a:pt x="577" y="0"/>
                    <a:pt x="427" y="301"/>
                    <a:pt x="302" y="602"/>
                  </a:cubicBezTo>
                  <a:cubicBezTo>
                    <a:pt x="252" y="752"/>
                    <a:pt x="176" y="903"/>
                    <a:pt x="101" y="1028"/>
                  </a:cubicBezTo>
                  <a:cubicBezTo>
                    <a:pt x="51" y="1128"/>
                    <a:pt x="1" y="1203"/>
                    <a:pt x="1" y="1203"/>
                  </a:cubicBezTo>
                  <a:lnTo>
                    <a:pt x="327" y="1379"/>
                  </a:lnTo>
                  <a:cubicBezTo>
                    <a:pt x="327" y="1379"/>
                    <a:pt x="377" y="1304"/>
                    <a:pt x="427" y="1178"/>
                  </a:cubicBezTo>
                  <a:cubicBezTo>
                    <a:pt x="502" y="1053"/>
                    <a:pt x="577" y="928"/>
                    <a:pt x="653" y="752"/>
                  </a:cubicBezTo>
                  <a:cubicBezTo>
                    <a:pt x="778" y="452"/>
                    <a:pt x="903" y="126"/>
                    <a:pt x="903" y="126"/>
                  </a:cubicBezTo>
                  <a:lnTo>
                    <a:pt x="5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5"/>
            <p:cNvSpPr/>
            <p:nvPr/>
          </p:nvSpPr>
          <p:spPr>
            <a:xfrm>
              <a:off x="2173875" y="3756916"/>
              <a:ext cx="141823" cy="279687"/>
            </a:xfrm>
            <a:custGeom>
              <a:rect b="b" l="l" r="r" t="t"/>
              <a:pathLst>
                <a:path extrusionOk="0" h="5439" w="2758">
                  <a:moveTo>
                    <a:pt x="51" y="0"/>
                  </a:moveTo>
                  <a:lnTo>
                    <a:pt x="1" y="176"/>
                  </a:lnTo>
                  <a:lnTo>
                    <a:pt x="652" y="401"/>
                  </a:lnTo>
                  <a:cubicBezTo>
                    <a:pt x="753" y="426"/>
                    <a:pt x="828" y="502"/>
                    <a:pt x="878" y="627"/>
                  </a:cubicBezTo>
                  <a:cubicBezTo>
                    <a:pt x="928" y="727"/>
                    <a:pt x="928" y="853"/>
                    <a:pt x="853" y="953"/>
                  </a:cubicBezTo>
                  <a:lnTo>
                    <a:pt x="727" y="1228"/>
                  </a:lnTo>
                  <a:cubicBezTo>
                    <a:pt x="652" y="1379"/>
                    <a:pt x="627" y="1529"/>
                    <a:pt x="677" y="1680"/>
                  </a:cubicBezTo>
                  <a:cubicBezTo>
                    <a:pt x="727" y="1830"/>
                    <a:pt x="853" y="1955"/>
                    <a:pt x="1003" y="2005"/>
                  </a:cubicBezTo>
                  <a:lnTo>
                    <a:pt x="1479" y="2231"/>
                  </a:lnTo>
                  <a:cubicBezTo>
                    <a:pt x="1555" y="2256"/>
                    <a:pt x="1630" y="2331"/>
                    <a:pt x="1680" y="2431"/>
                  </a:cubicBezTo>
                  <a:cubicBezTo>
                    <a:pt x="1730" y="2532"/>
                    <a:pt x="1705" y="2657"/>
                    <a:pt x="1680" y="2757"/>
                  </a:cubicBezTo>
                  <a:lnTo>
                    <a:pt x="1479" y="3183"/>
                  </a:lnTo>
                  <a:cubicBezTo>
                    <a:pt x="1404" y="3334"/>
                    <a:pt x="1404" y="3484"/>
                    <a:pt x="1454" y="3609"/>
                  </a:cubicBezTo>
                  <a:cubicBezTo>
                    <a:pt x="1504" y="3760"/>
                    <a:pt x="1605" y="3885"/>
                    <a:pt x="1755" y="3935"/>
                  </a:cubicBezTo>
                  <a:lnTo>
                    <a:pt x="2281" y="4186"/>
                  </a:lnTo>
                  <a:cubicBezTo>
                    <a:pt x="2482" y="4261"/>
                    <a:pt x="2557" y="4512"/>
                    <a:pt x="2482" y="4712"/>
                  </a:cubicBezTo>
                  <a:lnTo>
                    <a:pt x="2181" y="5364"/>
                  </a:lnTo>
                  <a:lnTo>
                    <a:pt x="2332" y="5439"/>
                  </a:lnTo>
                  <a:lnTo>
                    <a:pt x="2632" y="4762"/>
                  </a:lnTo>
                  <a:cubicBezTo>
                    <a:pt x="2758" y="4487"/>
                    <a:pt x="2632" y="4161"/>
                    <a:pt x="2357" y="4035"/>
                  </a:cubicBezTo>
                  <a:lnTo>
                    <a:pt x="1830" y="3785"/>
                  </a:lnTo>
                  <a:cubicBezTo>
                    <a:pt x="1730" y="3735"/>
                    <a:pt x="1655" y="3660"/>
                    <a:pt x="1605" y="3559"/>
                  </a:cubicBezTo>
                  <a:cubicBezTo>
                    <a:pt x="1580" y="3459"/>
                    <a:pt x="1580" y="3359"/>
                    <a:pt x="1630" y="3259"/>
                  </a:cubicBezTo>
                  <a:lnTo>
                    <a:pt x="1830" y="2807"/>
                  </a:lnTo>
                  <a:cubicBezTo>
                    <a:pt x="1880" y="2682"/>
                    <a:pt x="1905" y="2532"/>
                    <a:pt x="1830" y="2381"/>
                  </a:cubicBezTo>
                  <a:cubicBezTo>
                    <a:pt x="1780" y="2231"/>
                    <a:pt x="1680" y="2131"/>
                    <a:pt x="1530" y="2056"/>
                  </a:cubicBezTo>
                  <a:lnTo>
                    <a:pt x="1053" y="1855"/>
                  </a:lnTo>
                  <a:cubicBezTo>
                    <a:pt x="953" y="1805"/>
                    <a:pt x="878" y="1730"/>
                    <a:pt x="853" y="1629"/>
                  </a:cubicBezTo>
                  <a:cubicBezTo>
                    <a:pt x="803" y="1504"/>
                    <a:pt x="828" y="1404"/>
                    <a:pt x="878" y="1304"/>
                  </a:cubicBezTo>
                  <a:lnTo>
                    <a:pt x="1028" y="1028"/>
                  </a:lnTo>
                  <a:cubicBezTo>
                    <a:pt x="1103" y="878"/>
                    <a:pt x="1103" y="702"/>
                    <a:pt x="1053" y="552"/>
                  </a:cubicBezTo>
                  <a:cubicBezTo>
                    <a:pt x="978" y="401"/>
                    <a:pt x="853" y="276"/>
                    <a:pt x="702" y="226"/>
                  </a:cubicBezTo>
                  <a:lnTo>
                    <a:pt x="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5"/>
            <p:cNvSpPr/>
            <p:nvPr/>
          </p:nvSpPr>
          <p:spPr>
            <a:xfrm>
              <a:off x="1026829" y="4339438"/>
              <a:ext cx="1808221" cy="107010"/>
            </a:xfrm>
            <a:custGeom>
              <a:rect b="b" l="l" r="r" t="t"/>
              <a:pathLst>
                <a:path extrusionOk="0" h="2081" w="35164">
                  <a:moveTo>
                    <a:pt x="1" y="1"/>
                  </a:moveTo>
                  <a:lnTo>
                    <a:pt x="1" y="2081"/>
                  </a:lnTo>
                  <a:lnTo>
                    <a:pt x="35164" y="2081"/>
                  </a:lnTo>
                  <a:lnTo>
                    <a:pt x="35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5"/>
            <p:cNvSpPr/>
            <p:nvPr/>
          </p:nvSpPr>
          <p:spPr>
            <a:xfrm>
              <a:off x="654370" y="3510753"/>
              <a:ext cx="1477008" cy="935684"/>
            </a:xfrm>
            <a:custGeom>
              <a:rect b="b" l="l" r="r" t="t"/>
              <a:pathLst>
                <a:path extrusionOk="0" h="18196" w="28723">
                  <a:moveTo>
                    <a:pt x="1" y="0"/>
                  </a:moveTo>
                  <a:lnTo>
                    <a:pt x="3685" y="18196"/>
                  </a:lnTo>
                  <a:lnTo>
                    <a:pt x="28723" y="18196"/>
                  </a:lnTo>
                  <a:lnTo>
                    <a:pt x="237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5"/>
            <p:cNvSpPr/>
            <p:nvPr/>
          </p:nvSpPr>
          <p:spPr>
            <a:xfrm>
              <a:off x="2681680" y="4142282"/>
              <a:ext cx="88961" cy="87675"/>
            </a:xfrm>
            <a:custGeom>
              <a:rect b="b" l="l" r="r" t="t"/>
              <a:pathLst>
                <a:path extrusionOk="0" h="1705" w="1730">
                  <a:moveTo>
                    <a:pt x="301" y="0"/>
                  </a:moveTo>
                  <a:lnTo>
                    <a:pt x="0" y="301"/>
                  </a:lnTo>
                  <a:lnTo>
                    <a:pt x="1429" y="1704"/>
                  </a:lnTo>
                  <a:lnTo>
                    <a:pt x="1730" y="1404"/>
                  </a:lnTo>
                  <a:lnTo>
                    <a:pt x="3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5"/>
            <p:cNvSpPr/>
            <p:nvPr/>
          </p:nvSpPr>
          <p:spPr>
            <a:xfrm>
              <a:off x="2682965" y="4142282"/>
              <a:ext cx="86390" cy="87675"/>
            </a:xfrm>
            <a:custGeom>
              <a:rect b="b" l="l" r="r" t="t"/>
              <a:pathLst>
                <a:path extrusionOk="0" h="1705" w="1680">
                  <a:moveTo>
                    <a:pt x="1404" y="0"/>
                  </a:moveTo>
                  <a:lnTo>
                    <a:pt x="0" y="1404"/>
                  </a:lnTo>
                  <a:lnTo>
                    <a:pt x="301" y="1704"/>
                  </a:lnTo>
                  <a:lnTo>
                    <a:pt x="1680" y="301"/>
                  </a:lnTo>
                  <a:lnTo>
                    <a:pt x="1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5"/>
            <p:cNvSpPr/>
            <p:nvPr/>
          </p:nvSpPr>
          <p:spPr>
            <a:xfrm>
              <a:off x="615700" y="4066227"/>
              <a:ext cx="225591" cy="19386"/>
            </a:xfrm>
            <a:custGeom>
              <a:rect b="b" l="l" r="r" t="t"/>
              <a:pathLst>
                <a:path extrusionOk="0" h="377" w="4387">
                  <a:moveTo>
                    <a:pt x="1" y="0"/>
                  </a:moveTo>
                  <a:lnTo>
                    <a:pt x="1" y="376"/>
                  </a:lnTo>
                  <a:lnTo>
                    <a:pt x="4387" y="376"/>
                  </a:lnTo>
                  <a:lnTo>
                    <a:pt x="43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5"/>
            <p:cNvSpPr/>
            <p:nvPr/>
          </p:nvSpPr>
          <p:spPr>
            <a:xfrm>
              <a:off x="703377" y="4001794"/>
              <a:ext cx="123774" cy="19386"/>
            </a:xfrm>
            <a:custGeom>
              <a:rect b="b" l="l" r="r" t="t"/>
              <a:pathLst>
                <a:path extrusionOk="0" h="377" w="2407">
                  <a:moveTo>
                    <a:pt x="0" y="0"/>
                  </a:moveTo>
                  <a:lnTo>
                    <a:pt x="0" y="376"/>
                  </a:lnTo>
                  <a:lnTo>
                    <a:pt x="2406" y="376"/>
                  </a:lnTo>
                  <a:lnTo>
                    <a:pt x="24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5"/>
            <p:cNvSpPr/>
            <p:nvPr/>
          </p:nvSpPr>
          <p:spPr>
            <a:xfrm>
              <a:off x="641514" y="3144723"/>
              <a:ext cx="51577" cy="18101"/>
            </a:xfrm>
            <a:custGeom>
              <a:rect b="b" l="l" r="r" t="t"/>
              <a:pathLst>
                <a:path extrusionOk="0" h="352" w="1003">
                  <a:moveTo>
                    <a:pt x="25" y="1"/>
                  </a:moveTo>
                  <a:lnTo>
                    <a:pt x="0" y="351"/>
                  </a:lnTo>
                  <a:lnTo>
                    <a:pt x="1003" y="351"/>
                  </a:lnTo>
                  <a:lnTo>
                    <a:pt x="10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5"/>
            <p:cNvSpPr/>
            <p:nvPr/>
          </p:nvSpPr>
          <p:spPr>
            <a:xfrm>
              <a:off x="717518" y="3144723"/>
              <a:ext cx="50343" cy="19386"/>
            </a:xfrm>
            <a:custGeom>
              <a:rect b="b" l="l" r="r" t="t"/>
              <a:pathLst>
                <a:path extrusionOk="0" h="377" w="979">
                  <a:moveTo>
                    <a:pt x="1" y="1"/>
                  </a:moveTo>
                  <a:lnTo>
                    <a:pt x="1" y="351"/>
                  </a:lnTo>
                  <a:lnTo>
                    <a:pt x="978" y="376"/>
                  </a:lnTo>
                  <a:lnTo>
                    <a:pt x="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5"/>
            <p:cNvSpPr/>
            <p:nvPr/>
          </p:nvSpPr>
          <p:spPr>
            <a:xfrm>
              <a:off x="792287" y="3144723"/>
              <a:ext cx="51577" cy="19386"/>
            </a:xfrm>
            <a:custGeom>
              <a:rect b="b" l="l" r="r" t="t"/>
              <a:pathLst>
                <a:path extrusionOk="0" h="377" w="1003">
                  <a:moveTo>
                    <a:pt x="0" y="1"/>
                  </a:moveTo>
                  <a:lnTo>
                    <a:pt x="0" y="376"/>
                  </a:lnTo>
                  <a:lnTo>
                    <a:pt x="1003" y="376"/>
                  </a:lnTo>
                  <a:lnTo>
                    <a:pt x="10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5"/>
            <p:cNvSpPr/>
            <p:nvPr/>
          </p:nvSpPr>
          <p:spPr>
            <a:xfrm>
              <a:off x="868342" y="3144723"/>
              <a:ext cx="50291" cy="19386"/>
            </a:xfrm>
            <a:custGeom>
              <a:rect b="b" l="l" r="r" t="t"/>
              <a:pathLst>
                <a:path extrusionOk="0" h="377" w="978">
                  <a:moveTo>
                    <a:pt x="0" y="1"/>
                  </a:moveTo>
                  <a:lnTo>
                    <a:pt x="0" y="376"/>
                  </a:lnTo>
                  <a:lnTo>
                    <a:pt x="978" y="376"/>
                  </a:lnTo>
                  <a:lnTo>
                    <a:pt x="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5"/>
            <p:cNvSpPr/>
            <p:nvPr/>
          </p:nvSpPr>
          <p:spPr>
            <a:xfrm>
              <a:off x="943060" y="3146009"/>
              <a:ext cx="50343" cy="18101"/>
            </a:xfrm>
            <a:custGeom>
              <a:rect b="b" l="l" r="r" t="t"/>
              <a:pathLst>
                <a:path extrusionOk="0" h="352" w="979">
                  <a:moveTo>
                    <a:pt x="1" y="1"/>
                  </a:moveTo>
                  <a:lnTo>
                    <a:pt x="1" y="351"/>
                  </a:lnTo>
                  <a:lnTo>
                    <a:pt x="978" y="351"/>
                  </a:lnTo>
                  <a:lnTo>
                    <a:pt x="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5"/>
            <p:cNvSpPr/>
            <p:nvPr/>
          </p:nvSpPr>
          <p:spPr>
            <a:xfrm>
              <a:off x="1019115" y="3146009"/>
              <a:ext cx="50291" cy="19386"/>
            </a:xfrm>
            <a:custGeom>
              <a:rect b="b" l="l" r="r" t="t"/>
              <a:pathLst>
                <a:path extrusionOk="0" h="377" w="978">
                  <a:moveTo>
                    <a:pt x="0" y="1"/>
                  </a:moveTo>
                  <a:lnTo>
                    <a:pt x="0" y="351"/>
                  </a:lnTo>
                  <a:lnTo>
                    <a:pt x="978" y="377"/>
                  </a:lnTo>
                  <a:lnTo>
                    <a:pt x="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5"/>
            <p:cNvSpPr/>
            <p:nvPr/>
          </p:nvSpPr>
          <p:spPr>
            <a:xfrm>
              <a:off x="1093885" y="3146009"/>
              <a:ext cx="50291" cy="19386"/>
            </a:xfrm>
            <a:custGeom>
              <a:rect b="b" l="l" r="r" t="t"/>
              <a:pathLst>
                <a:path extrusionOk="0" h="377" w="978">
                  <a:moveTo>
                    <a:pt x="0" y="1"/>
                  </a:moveTo>
                  <a:lnTo>
                    <a:pt x="0" y="377"/>
                  </a:lnTo>
                  <a:lnTo>
                    <a:pt x="978" y="377"/>
                  </a:lnTo>
                  <a:lnTo>
                    <a:pt x="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5"/>
            <p:cNvSpPr/>
            <p:nvPr/>
          </p:nvSpPr>
          <p:spPr>
            <a:xfrm>
              <a:off x="2171304" y="3632884"/>
              <a:ext cx="77391" cy="28694"/>
            </a:xfrm>
            <a:custGeom>
              <a:rect b="b" l="l" r="r" t="t"/>
              <a:pathLst>
                <a:path extrusionOk="0" h="558" w="1505">
                  <a:moveTo>
                    <a:pt x="714" y="0"/>
                  </a:moveTo>
                  <a:cubicBezTo>
                    <a:pt x="384" y="0"/>
                    <a:pt x="26" y="232"/>
                    <a:pt x="26" y="232"/>
                  </a:cubicBezTo>
                  <a:cubicBezTo>
                    <a:pt x="26" y="232"/>
                    <a:pt x="0" y="296"/>
                    <a:pt x="95" y="296"/>
                  </a:cubicBezTo>
                  <a:cubicBezTo>
                    <a:pt x="133" y="296"/>
                    <a:pt x="190" y="286"/>
                    <a:pt x="276" y="257"/>
                  </a:cubicBezTo>
                  <a:cubicBezTo>
                    <a:pt x="330" y="244"/>
                    <a:pt x="369" y="237"/>
                    <a:pt x="402" y="237"/>
                  </a:cubicBezTo>
                  <a:cubicBezTo>
                    <a:pt x="493" y="237"/>
                    <a:pt x="537" y="284"/>
                    <a:pt x="702" y="357"/>
                  </a:cubicBezTo>
                  <a:cubicBezTo>
                    <a:pt x="928" y="432"/>
                    <a:pt x="1003" y="432"/>
                    <a:pt x="1128" y="508"/>
                  </a:cubicBezTo>
                  <a:cubicBezTo>
                    <a:pt x="1204" y="533"/>
                    <a:pt x="1454" y="558"/>
                    <a:pt x="1454" y="558"/>
                  </a:cubicBezTo>
                  <a:lnTo>
                    <a:pt x="1504" y="182"/>
                  </a:lnTo>
                  <a:cubicBezTo>
                    <a:pt x="1153" y="107"/>
                    <a:pt x="1229" y="82"/>
                    <a:pt x="803" y="6"/>
                  </a:cubicBezTo>
                  <a:cubicBezTo>
                    <a:pt x="773" y="2"/>
                    <a:pt x="744" y="0"/>
                    <a:pt x="714" y="0"/>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5"/>
            <p:cNvSpPr/>
            <p:nvPr/>
          </p:nvSpPr>
          <p:spPr>
            <a:xfrm>
              <a:off x="2189354" y="3648670"/>
              <a:ext cx="56770" cy="16712"/>
            </a:xfrm>
            <a:custGeom>
              <a:rect b="b" l="l" r="r" t="t"/>
              <a:pathLst>
                <a:path extrusionOk="0" h="325" w="1104">
                  <a:moveTo>
                    <a:pt x="652" y="0"/>
                  </a:moveTo>
                  <a:cubicBezTo>
                    <a:pt x="652" y="0"/>
                    <a:pt x="0" y="201"/>
                    <a:pt x="151" y="301"/>
                  </a:cubicBezTo>
                  <a:cubicBezTo>
                    <a:pt x="176" y="317"/>
                    <a:pt x="211" y="324"/>
                    <a:pt x="253" y="324"/>
                  </a:cubicBezTo>
                  <a:cubicBezTo>
                    <a:pt x="468" y="324"/>
                    <a:pt x="873" y="146"/>
                    <a:pt x="1103" y="125"/>
                  </a:cubicBezTo>
                  <a:lnTo>
                    <a:pt x="652" y="0"/>
                  </a:ln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5"/>
            <p:cNvSpPr/>
            <p:nvPr/>
          </p:nvSpPr>
          <p:spPr>
            <a:xfrm>
              <a:off x="2224167" y="3490801"/>
              <a:ext cx="253924" cy="196897"/>
            </a:xfrm>
            <a:custGeom>
              <a:rect b="b" l="l" r="r" t="t"/>
              <a:pathLst>
                <a:path extrusionOk="0" h="3829" w="4938">
                  <a:moveTo>
                    <a:pt x="4041" y="0"/>
                  </a:moveTo>
                  <a:cubicBezTo>
                    <a:pt x="3942" y="0"/>
                    <a:pt x="3832" y="12"/>
                    <a:pt x="3709" y="38"/>
                  </a:cubicBezTo>
                  <a:cubicBezTo>
                    <a:pt x="3008" y="163"/>
                    <a:pt x="3459" y="1466"/>
                    <a:pt x="3133" y="1942"/>
                  </a:cubicBezTo>
                  <a:cubicBezTo>
                    <a:pt x="2572" y="2744"/>
                    <a:pt x="1048" y="2824"/>
                    <a:pt x="461" y="2824"/>
                  </a:cubicBezTo>
                  <a:cubicBezTo>
                    <a:pt x="314" y="2824"/>
                    <a:pt x="226" y="2819"/>
                    <a:pt x="226" y="2819"/>
                  </a:cubicBezTo>
                  <a:cubicBezTo>
                    <a:pt x="0" y="3020"/>
                    <a:pt x="125" y="3371"/>
                    <a:pt x="125" y="3371"/>
                  </a:cubicBezTo>
                  <a:cubicBezTo>
                    <a:pt x="125" y="3371"/>
                    <a:pt x="1451" y="3828"/>
                    <a:pt x="2610" y="3828"/>
                  </a:cubicBezTo>
                  <a:cubicBezTo>
                    <a:pt x="3144" y="3828"/>
                    <a:pt x="3643" y="3731"/>
                    <a:pt x="3960" y="3446"/>
                  </a:cubicBezTo>
                  <a:cubicBezTo>
                    <a:pt x="4937" y="2544"/>
                    <a:pt x="4937" y="1366"/>
                    <a:pt x="4812" y="664"/>
                  </a:cubicBezTo>
                  <a:cubicBezTo>
                    <a:pt x="4750" y="289"/>
                    <a:pt x="4531" y="0"/>
                    <a:pt x="40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5"/>
            <p:cNvSpPr/>
            <p:nvPr/>
          </p:nvSpPr>
          <p:spPr>
            <a:xfrm>
              <a:off x="2661059" y="4281433"/>
              <a:ext cx="36150" cy="45252"/>
            </a:xfrm>
            <a:custGeom>
              <a:rect b="b" l="l" r="r" t="t"/>
              <a:pathLst>
                <a:path extrusionOk="0" h="880" w="703">
                  <a:moveTo>
                    <a:pt x="502" y="1"/>
                  </a:moveTo>
                  <a:lnTo>
                    <a:pt x="0" y="302"/>
                  </a:lnTo>
                  <a:cubicBezTo>
                    <a:pt x="76" y="377"/>
                    <a:pt x="126" y="452"/>
                    <a:pt x="176" y="502"/>
                  </a:cubicBezTo>
                  <a:cubicBezTo>
                    <a:pt x="251" y="602"/>
                    <a:pt x="251" y="628"/>
                    <a:pt x="25" y="878"/>
                  </a:cubicBezTo>
                  <a:cubicBezTo>
                    <a:pt x="37" y="879"/>
                    <a:pt x="48" y="879"/>
                    <a:pt x="59" y="879"/>
                  </a:cubicBezTo>
                  <a:cubicBezTo>
                    <a:pt x="395" y="879"/>
                    <a:pt x="678" y="526"/>
                    <a:pt x="702" y="477"/>
                  </a:cubicBezTo>
                  <a:cubicBezTo>
                    <a:pt x="677" y="352"/>
                    <a:pt x="602" y="176"/>
                    <a:pt x="502" y="1"/>
                  </a:cubicBezTo>
                  <a:close/>
                </a:path>
              </a:pathLst>
            </a:custGeom>
            <a:solidFill>
              <a:srgbClr val="F9B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5"/>
            <p:cNvSpPr/>
            <p:nvPr/>
          </p:nvSpPr>
          <p:spPr>
            <a:xfrm>
              <a:off x="2644243" y="4305962"/>
              <a:ext cx="67106" cy="36613"/>
            </a:xfrm>
            <a:custGeom>
              <a:rect b="b" l="l" r="r" t="t"/>
              <a:pathLst>
                <a:path extrusionOk="0" h="712" w="1305">
                  <a:moveTo>
                    <a:pt x="1029" y="0"/>
                  </a:moveTo>
                  <a:lnTo>
                    <a:pt x="1029" y="0"/>
                  </a:lnTo>
                  <a:cubicBezTo>
                    <a:pt x="1005" y="49"/>
                    <a:pt x="722" y="402"/>
                    <a:pt x="386" y="402"/>
                  </a:cubicBezTo>
                  <a:cubicBezTo>
                    <a:pt x="375" y="402"/>
                    <a:pt x="364" y="402"/>
                    <a:pt x="352" y="401"/>
                  </a:cubicBezTo>
                  <a:cubicBezTo>
                    <a:pt x="352" y="401"/>
                    <a:pt x="0" y="712"/>
                    <a:pt x="219" y="712"/>
                  </a:cubicBezTo>
                  <a:cubicBezTo>
                    <a:pt x="241" y="712"/>
                    <a:pt x="268" y="709"/>
                    <a:pt x="302" y="702"/>
                  </a:cubicBezTo>
                  <a:cubicBezTo>
                    <a:pt x="678" y="652"/>
                    <a:pt x="1305" y="401"/>
                    <a:pt x="1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5"/>
            <p:cNvSpPr/>
            <p:nvPr/>
          </p:nvSpPr>
          <p:spPr>
            <a:xfrm>
              <a:off x="2407182" y="3802014"/>
              <a:ext cx="289663" cy="501369"/>
            </a:xfrm>
            <a:custGeom>
              <a:rect b="b" l="l" r="r" t="t"/>
              <a:pathLst>
                <a:path extrusionOk="0" h="9750" w="5633">
                  <a:moveTo>
                    <a:pt x="2782" y="1"/>
                  </a:moveTo>
                  <a:lnTo>
                    <a:pt x="852" y="803"/>
                  </a:lnTo>
                  <a:lnTo>
                    <a:pt x="0" y="1153"/>
                  </a:lnTo>
                  <a:cubicBezTo>
                    <a:pt x="0" y="1153"/>
                    <a:pt x="175" y="2256"/>
                    <a:pt x="451" y="2883"/>
                  </a:cubicBezTo>
                  <a:cubicBezTo>
                    <a:pt x="1328" y="4838"/>
                    <a:pt x="1454" y="4737"/>
                    <a:pt x="1729" y="5164"/>
                  </a:cubicBezTo>
                  <a:cubicBezTo>
                    <a:pt x="1729" y="5214"/>
                    <a:pt x="1754" y="5239"/>
                    <a:pt x="1780" y="5289"/>
                  </a:cubicBezTo>
                  <a:cubicBezTo>
                    <a:pt x="2306" y="6266"/>
                    <a:pt x="3684" y="8647"/>
                    <a:pt x="4962" y="9725"/>
                  </a:cubicBezTo>
                  <a:cubicBezTo>
                    <a:pt x="4983" y="9742"/>
                    <a:pt x="5011" y="9750"/>
                    <a:pt x="5043" y="9750"/>
                  </a:cubicBezTo>
                  <a:cubicBezTo>
                    <a:pt x="5246" y="9750"/>
                    <a:pt x="5632" y="9443"/>
                    <a:pt x="5589" y="9249"/>
                  </a:cubicBezTo>
                  <a:cubicBezTo>
                    <a:pt x="5138" y="7620"/>
                    <a:pt x="4787" y="7269"/>
                    <a:pt x="4311" y="5514"/>
                  </a:cubicBezTo>
                  <a:cubicBezTo>
                    <a:pt x="4186" y="4988"/>
                    <a:pt x="4035" y="3960"/>
                    <a:pt x="3910" y="3309"/>
                  </a:cubicBezTo>
                  <a:cubicBezTo>
                    <a:pt x="3759" y="2532"/>
                    <a:pt x="3484" y="677"/>
                    <a:pt x="2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5"/>
            <p:cNvSpPr/>
            <p:nvPr/>
          </p:nvSpPr>
          <p:spPr>
            <a:xfrm>
              <a:off x="2403274" y="4320103"/>
              <a:ext cx="41292" cy="34402"/>
            </a:xfrm>
            <a:custGeom>
              <a:rect b="b" l="l" r="r" t="t"/>
              <a:pathLst>
                <a:path extrusionOk="0" h="669" w="803">
                  <a:moveTo>
                    <a:pt x="803" y="1"/>
                  </a:moveTo>
                  <a:lnTo>
                    <a:pt x="226" y="76"/>
                  </a:lnTo>
                  <a:cubicBezTo>
                    <a:pt x="251" y="151"/>
                    <a:pt x="277" y="251"/>
                    <a:pt x="302" y="327"/>
                  </a:cubicBezTo>
                  <a:cubicBezTo>
                    <a:pt x="327" y="427"/>
                    <a:pt x="327" y="477"/>
                    <a:pt x="1" y="602"/>
                  </a:cubicBezTo>
                  <a:cubicBezTo>
                    <a:pt x="84" y="651"/>
                    <a:pt x="176" y="669"/>
                    <a:pt x="268" y="669"/>
                  </a:cubicBezTo>
                  <a:cubicBezTo>
                    <a:pt x="508" y="669"/>
                    <a:pt x="741" y="545"/>
                    <a:pt x="778" y="527"/>
                  </a:cubicBezTo>
                  <a:cubicBezTo>
                    <a:pt x="803" y="377"/>
                    <a:pt x="803" y="201"/>
                    <a:pt x="803" y="1"/>
                  </a:cubicBezTo>
                  <a:close/>
                </a:path>
              </a:pathLst>
            </a:custGeom>
            <a:solidFill>
              <a:srgbClr val="F9B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5"/>
            <p:cNvSpPr/>
            <p:nvPr/>
          </p:nvSpPr>
          <p:spPr>
            <a:xfrm>
              <a:off x="2376226" y="4347203"/>
              <a:ext cx="70809" cy="20775"/>
            </a:xfrm>
            <a:custGeom>
              <a:rect b="b" l="l" r="r" t="t"/>
              <a:pathLst>
                <a:path extrusionOk="0" h="404" w="1377">
                  <a:moveTo>
                    <a:pt x="1304" y="0"/>
                  </a:moveTo>
                  <a:cubicBezTo>
                    <a:pt x="1267" y="18"/>
                    <a:pt x="1034" y="142"/>
                    <a:pt x="794" y="142"/>
                  </a:cubicBezTo>
                  <a:cubicBezTo>
                    <a:pt x="702" y="142"/>
                    <a:pt x="610" y="124"/>
                    <a:pt x="527" y="75"/>
                  </a:cubicBezTo>
                  <a:cubicBezTo>
                    <a:pt x="527" y="75"/>
                    <a:pt x="1" y="226"/>
                    <a:pt x="351" y="326"/>
                  </a:cubicBezTo>
                  <a:cubicBezTo>
                    <a:pt x="488" y="371"/>
                    <a:pt x="663" y="404"/>
                    <a:pt x="828" y="404"/>
                  </a:cubicBezTo>
                  <a:cubicBezTo>
                    <a:pt x="1119" y="404"/>
                    <a:pt x="1377" y="304"/>
                    <a:pt x="1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5"/>
            <p:cNvSpPr/>
            <p:nvPr/>
          </p:nvSpPr>
          <p:spPr>
            <a:xfrm>
              <a:off x="2407182" y="3843256"/>
              <a:ext cx="113438" cy="224305"/>
            </a:xfrm>
            <a:custGeom>
              <a:rect b="b" l="l" r="r" t="t"/>
              <a:pathLst>
                <a:path extrusionOk="0" h="4362" w="2206">
                  <a:moveTo>
                    <a:pt x="852" y="1"/>
                  </a:moveTo>
                  <a:lnTo>
                    <a:pt x="0" y="351"/>
                  </a:lnTo>
                  <a:cubicBezTo>
                    <a:pt x="0" y="351"/>
                    <a:pt x="175" y="1454"/>
                    <a:pt x="451" y="2081"/>
                  </a:cubicBezTo>
                  <a:cubicBezTo>
                    <a:pt x="1328" y="4036"/>
                    <a:pt x="1454" y="3935"/>
                    <a:pt x="1729" y="4362"/>
                  </a:cubicBezTo>
                  <a:cubicBezTo>
                    <a:pt x="1805" y="4161"/>
                    <a:pt x="1880" y="3961"/>
                    <a:pt x="1955" y="3735"/>
                  </a:cubicBezTo>
                  <a:cubicBezTo>
                    <a:pt x="2206" y="3008"/>
                    <a:pt x="2080" y="953"/>
                    <a:pt x="1729" y="76"/>
                  </a:cubicBezTo>
                  <a:lnTo>
                    <a:pt x="8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5"/>
            <p:cNvSpPr/>
            <p:nvPr/>
          </p:nvSpPr>
          <p:spPr>
            <a:xfrm>
              <a:off x="2347891" y="3822635"/>
              <a:ext cx="183064" cy="510985"/>
            </a:xfrm>
            <a:custGeom>
              <a:rect b="b" l="l" r="r" t="t"/>
              <a:pathLst>
                <a:path extrusionOk="0" h="9937" w="3560">
                  <a:moveTo>
                    <a:pt x="326" y="1"/>
                  </a:moveTo>
                  <a:cubicBezTo>
                    <a:pt x="326" y="1"/>
                    <a:pt x="25" y="1053"/>
                    <a:pt x="25" y="1755"/>
                  </a:cubicBezTo>
                  <a:cubicBezTo>
                    <a:pt x="0" y="4061"/>
                    <a:pt x="0" y="3986"/>
                    <a:pt x="25" y="4612"/>
                  </a:cubicBezTo>
                  <a:cubicBezTo>
                    <a:pt x="100" y="5715"/>
                    <a:pt x="577" y="8321"/>
                    <a:pt x="1278" y="9850"/>
                  </a:cubicBezTo>
                  <a:lnTo>
                    <a:pt x="1328" y="9900"/>
                  </a:lnTo>
                  <a:lnTo>
                    <a:pt x="1404" y="9925"/>
                  </a:lnTo>
                  <a:cubicBezTo>
                    <a:pt x="1437" y="9933"/>
                    <a:pt x="1475" y="9936"/>
                    <a:pt x="1515" y="9936"/>
                  </a:cubicBezTo>
                  <a:cubicBezTo>
                    <a:pt x="1741" y="9936"/>
                    <a:pt x="2034" y="9820"/>
                    <a:pt x="2055" y="9650"/>
                  </a:cubicBezTo>
                  <a:cubicBezTo>
                    <a:pt x="2331" y="8021"/>
                    <a:pt x="2506" y="7620"/>
                    <a:pt x="2506" y="5765"/>
                  </a:cubicBezTo>
                  <a:cubicBezTo>
                    <a:pt x="2506" y="4863"/>
                    <a:pt x="2857" y="4211"/>
                    <a:pt x="3008" y="3559"/>
                  </a:cubicBezTo>
                  <a:cubicBezTo>
                    <a:pt x="3208" y="2808"/>
                    <a:pt x="3559" y="978"/>
                    <a:pt x="3208" y="76"/>
                  </a:cubicBezTo>
                  <a:lnTo>
                    <a:pt x="3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5"/>
            <p:cNvSpPr/>
            <p:nvPr/>
          </p:nvSpPr>
          <p:spPr>
            <a:xfrm>
              <a:off x="2360747" y="3831686"/>
              <a:ext cx="59342" cy="501369"/>
            </a:xfrm>
            <a:custGeom>
              <a:rect b="b" l="l" r="r" t="t"/>
              <a:pathLst>
                <a:path extrusionOk="0" h="9750" w="1154">
                  <a:moveTo>
                    <a:pt x="552" y="0"/>
                  </a:moveTo>
                  <a:cubicBezTo>
                    <a:pt x="176" y="877"/>
                    <a:pt x="1" y="1880"/>
                    <a:pt x="1" y="3033"/>
                  </a:cubicBezTo>
                  <a:cubicBezTo>
                    <a:pt x="1" y="4085"/>
                    <a:pt x="151" y="5163"/>
                    <a:pt x="276" y="6115"/>
                  </a:cubicBezTo>
                  <a:cubicBezTo>
                    <a:pt x="452" y="7218"/>
                    <a:pt x="627" y="8496"/>
                    <a:pt x="1078" y="9724"/>
                  </a:cubicBezTo>
                  <a:lnTo>
                    <a:pt x="1154" y="9749"/>
                  </a:lnTo>
                  <a:cubicBezTo>
                    <a:pt x="703" y="8521"/>
                    <a:pt x="527" y="7218"/>
                    <a:pt x="352" y="6090"/>
                  </a:cubicBezTo>
                  <a:cubicBezTo>
                    <a:pt x="226" y="5163"/>
                    <a:pt x="76" y="4085"/>
                    <a:pt x="51" y="3033"/>
                  </a:cubicBezTo>
                  <a:cubicBezTo>
                    <a:pt x="51" y="1905"/>
                    <a:pt x="251" y="877"/>
                    <a:pt x="602" y="50"/>
                  </a:cubicBezTo>
                  <a:lnTo>
                    <a:pt x="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5"/>
            <p:cNvSpPr/>
            <p:nvPr/>
          </p:nvSpPr>
          <p:spPr>
            <a:xfrm>
              <a:off x="2358176" y="3802014"/>
              <a:ext cx="230733" cy="94463"/>
            </a:xfrm>
            <a:custGeom>
              <a:rect b="b" l="l" r="r" t="t"/>
              <a:pathLst>
                <a:path extrusionOk="0" h="1837" w="4487">
                  <a:moveTo>
                    <a:pt x="3735" y="1"/>
                  </a:moveTo>
                  <a:lnTo>
                    <a:pt x="2632" y="477"/>
                  </a:lnTo>
                  <a:lnTo>
                    <a:pt x="126" y="402"/>
                  </a:lnTo>
                  <a:cubicBezTo>
                    <a:pt x="126" y="402"/>
                    <a:pt x="76" y="627"/>
                    <a:pt x="1" y="928"/>
                  </a:cubicBezTo>
                  <a:cubicBezTo>
                    <a:pt x="719" y="1499"/>
                    <a:pt x="1755" y="1836"/>
                    <a:pt x="2813" y="1836"/>
                  </a:cubicBezTo>
                  <a:cubicBezTo>
                    <a:pt x="3380" y="1836"/>
                    <a:pt x="3953" y="1739"/>
                    <a:pt x="4487" y="1529"/>
                  </a:cubicBezTo>
                  <a:cubicBezTo>
                    <a:pt x="4311" y="903"/>
                    <a:pt x="4061" y="326"/>
                    <a:pt x="37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5"/>
            <p:cNvSpPr/>
            <p:nvPr/>
          </p:nvSpPr>
          <p:spPr>
            <a:xfrm>
              <a:off x="2327271" y="3550709"/>
              <a:ext cx="265906" cy="320928"/>
            </a:xfrm>
            <a:custGeom>
              <a:rect b="b" l="l" r="r" t="t"/>
              <a:pathLst>
                <a:path extrusionOk="0" h="6241" w="5171">
                  <a:moveTo>
                    <a:pt x="1871" y="1"/>
                  </a:moveTo>
                  <a:cubicBezTo>
                    <a:pt x="1503" y="1"/>
                    <a:pt x="1094" y="163"/>
                    <a:pt x="727" y="627"/>
                  </a:cubicBezTo>
                  <a:cubicBezTo>
                    <a:pt x="276" y="1178"/>
                    <a:pt x="0" y="2256"/>
                    <a:pt x="602" y="5589"/>
                  </a:cubicBezTo>
                  <a:cubicBezTo>
                    <a:pt x="672" y="5998"/>
                    <a:pt x="2122" y="6240"/>
                    <a:pt x="3364" y="6240"/>
                  </a:cubicBezTo>
                  <a:cubicBezTo>
                    <a:pt x="4330" y="6240"/>
                    <a:pt x="5171" y="6094"/>
                    <a:pt x="5138" y="5765"/>
                  </a:cubicBezTo>
                  <a:cubicBezTo>
                    <a:pt x="4837" y="3484"/>
                    <a:pt x="3910" y="2131"/>
                    <a:pt x="2932" y="527"/>
                  </a:cubicBezTo>
                  <a:cubicBezTo>
                    <a:pt x="2776" y="284"/>
                    <a:pt x="2359" y="1"/>
                    <a:pt x="18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5"/>
            <p:cNvSpPr/>
            <p:nvPr/>
          </p:nvSpPr>
          <p:spPr>
            <a:xfrm>
              <a:off x="2160402" y="3723337"/>
              <a:ext cx="32910" cy="27665"/>
            </a:xfrm>
            <a:custGeom>
              <a:rect b="b" l="l" r="r" t="t"/>
              <a:pathLst>
                <a:path extrusionOk="0" h="538" w="640">
                  <a:moveTo>
                    <a:pt x="127" y="1"/>
                  </a:moveTo>
                  <a:cubicBezTo>
                    <a:pt x="1" y="1"/>
                    <a:pt x="263" y="453"/>
                    <a:pt x="263" y="453"/>
                  </a:cubicBezTo>
                  <a:lnTo>
                    <a:pt x="162" y="478"/>
                  </a:lnTo>
                  <a:cubicBezTo>
                    <a:pt x="162" y="478"/>
                    <a:pt x="422" y="538"/>
                    <a:pt x="544" y="538"/>
                  </a:cubicBezTo>
                  <a:cubicBezTo>
                    <a:pt x="616" y="538"/>
                    <a:pt x="640" y="518"/>
                    <a:pt x="538" y="453"/>
                  </a:cubicBezTo>
                  <a:cubicBezTo>
                    <a:pt x="288" y="252"/>
                    <a:pt x="313" y="52"/>
                    <a:pt x="137" y="2"/>
                  </a:cubicBezTo>
                  <a:cubicBezTo>
                    <a:pt x="134" y="1"/>
                    <a:pt x="130" y="1"/>
                    <a:pt x="127" y="1"/>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5"/>
            <p:cNvSpPr/>
            <p:nvPr/>
          </p:nvSpPr>
          <p:spPr>
            <a:xfrm>
              <a:off x="2132222" y="3725651"/>
              <a:ext cx="52040" cy="39030"/>
            </a:xfrm>
            <a:custGeom>
              <a:rect b="b" l="l" r="r" t="t"/>
              <a:pathLst>
                <a:path extrusionOk="0" h="759" w="1012">
                  <a:moveTo>
                    <a:pt x="93" y="0"/>
                  </a:moveTo>
                  <a:cubicBezTo>
                    <a:pt x="29" y="0"/>
                    <a:pt x="1" y="30"/>
                    <a:pt x="34" y="107"/>
                  </a:cubicBezTo>
                  <a:cubicBezTo>
                    <a:pt x="184" y="458"/>
                    <a:pt x="334" y="734"/>
                    <a:pt x="936" y="759"/>
                  </a:cubicBezTo>
                  <a:lnTo>
                    <a:pt x="1011" y="383"/>
                  </a:lnTo>
                  <a:cubicBezTo>
                    <a:pt x="1011" y="383"/>
                    <a:pt x="323" y="0"/>
                    <a:pt x="93" y="0"/>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5"/>
            <p:cNvSpPr/>
            <p:nvPr/>
          </p:nvSpPr>
          <p:spPr>
            <a:xfrm>
              <a:off x="2171304" y="3597453"/>
              <a:ext cx="253924" cy="195046"/>
            </a:xfrm>
            <a:custGeom>
              <a:rect b="b" l="l" r="r" t="t"/>
              <a:pathLst>
                <a:path extrusionOk="0" h="3793" w="4938">
                  <a:moveTo>
                    <a:pt x="4016" y="0"/>
                  </a:moveTo>
                  <a:cubicBezTo>
                    <a:pt x="3938" y="0"/>
                    <a:pt x="3852" y="6"/>
                    <a:pt x="3760" y="19"/>
                  </a:cubicBezTo>
                  <a:cubicBezTo>
                    <a:pt x="2933" y="144"/>
                    <a:pt x="3509" y="1798"/>
                    <a:pt x="3158" y="2274"/>
                  </a:cubicBezTo>
                  <a:cubicBezTo>
                    <a:pt x="2821" y="2745"/>
                    <a:pt x="2134" y="2867"/>
                    <a:pt x="1513" y="2867"/>
                  </a:cubicBezTo>
                  <a:cubicBezTo>
                    <a:pt x="844" y="2867"/>
                    <a:pt x="251" y="2725"/>
                    <a:pt x="251" y="2725"/>
                  </a:cubicBezTo>
                  <a:cubicBezTo>
                    <a:pt x="1" y="2901"/>
                    <a:pt x="101" y="3277"/>
                    <a:pt x="101" y="3277"/>
                  </a:cubicBezTo>
                  <a:cubicBezTo>
                    <a:pt x="101" y="3277"/>
                    <a:pt x="1476" y="3793"/>
                    <a:pt x="2645" y="3793"/>
                  </a:cubicBezTo>
                  <a:cubicBezTo>
                    <a:pt x="3146" y="3793"/>
                    <a:pt x="3610" y="3698"/>
                    <a:pt x="3910" y="3427"/>
                  </a:cubicBezTo>
                  <a:cubicBezTo>
                    <a:pt x="4938" y="2575"/>
                    <a:pt x="4938" y="1397"/>
                    <a:pt x="4863" y="695"/>
                  </a:cubicBezTo>
                  <a:cubicBezTo>
                    <a:pt x="4797" y="300"/>
                    <a:pt x="4577" y="0"/>
                    <a:pt x="40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5"/>
            <p:cNvSpPr/>
            <p:nvPr/>
          </p:nvSpPr>
          <p:spPr>
            <a:xfrm>
              <a:off x="2280835" y="3406519"/>
              <a:ext cx="278453" cy="316917"/>
            </a:xfrm>
            <a:custGeom>
              <a:rect b="b" l="l" r="r" t="t"/>
              <a:pathLst>
                <a:path extrusionOk="0" h="6163" w="5415">
                  <a:moveTo>
                    <a:pt x="1994" y="0"/>
                  </a:moveTo>
                  <a:cubicBezTo>
                    <a:pt x="1793" y="0"/>
                    <a:pt x="1545" y="50"/>
                    <a:pt x="1229" y="173"/>
                  </a:cubicBezTo>
                  <a:cubicBezTo>
                    <a:pt x="803" y="348"/>
                    <a:pt x="327" y="874"/>
                    <a:pt x="552" y="1752"/>
                  </a:cubicBezTo>
                  <a:cubicBezTo>
                    <a:pt x="778" y="2654"/>
                    <a:pt x="778" y="2654"/>
                    <a:pt x="552" y="3080"/>
                  </a:cubicBezTo>
                  <a:cubicBezTo>
                    <a:pt x="1" y="4108"/>
                    <a:pt x="1981" y="3506"/>
                    <a:pt x="1705" y="4509"/>
                  </a:cubicBezTo>
                  <a:cubicBezTo>
                    <a:pt x="1333" y="5748"/>
                    <a:pt x="1833" y="6162"/>
                    <a:pt x="2541" y="6162"/>
                  </a:cubicBezTo>
                  <a:cubicBezTo>
                    <a:pt x="3408" y="6162"/>
                    <a:pt x="4587" y="5543"/>
                    <a:pt x="4863" y="5060"/>
                  </a:cubicBezTo>
                  <a:cubicBezTo>
                    <a:pt x="5414" y="4057"/>
                    <a:pt x="5339" y="2629"/>
                    <a:pt x="4287" y="2278"/>
                  </a:cubicBezTo>
                  <a:cubicBezTo>
                    <a:pt x="3961" y="2153"/>
                    <a:pt x="4211" y="975"/>
                    <a:pt x="3460" y="950"/>
                  </a:cubicBezTo>
                  <a:cubicBezTo>
                    <a:pt x="2829" y="929"/>
                    <a:pt x="2859" y="0"/>
                    <a:pt x="1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1" name="Shape 2751"/>
        <p:cNvGrpSpPr/>
        <p:nvPr/>
      </p:nvGrpSpPr>
      <p:grpSpPr>
        <a:xfrm>
          <a:off x="0" y="0"/>
          <a:ext cx="0" cy="0"/>
          <a:chOff x="0" y="0"/>
          <a:chExt cx="0" cy="0"/>
        </a:xfrm>
      </p:grpSpPr>
      <p:sp>
        <p:nvSpPr>
          <p:cNvPr id="2752" name="Google Shape;2752;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753" name="Google Shape;2753;p66"/>
          <p:cNvSpPr txBox="1"/>
          <p:nvPr>
            <p:ph idx="4294967295" type="body"/>
          </p:nvPr>
        </p:nvSpPr>
        <p:spPr>
          <a:xfrm>
            <a:off x="720000" y="1215750"/>
            <a:ext cx="7704000" cy="12999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b="1" lang="en" sz="1800">
                <a:latin typeface="Barlow Semi Condensed"/>
                <a:ea typeface="Barlow Semi Condensed"/>
                <a:cs typeface="Barlow Semi Condensed"/>
                <a:sym typeface="Barlow Semi Condensed"/>
              </a:rPr>
              <a:t>Vectors</a:t>
            </a:r>
            <a:endParaRPr b="1" sz="1800">
              <a:latin typeface="Barlow Semi Condensed"/>
              <a:ea typeface="Barlow Semi Condensed"/>
              <a:cs typeface="Barlow Semi Condensed"/>
              <a:sym typeface="Barlow Semi Condensed"/>
            </a:endParaRPr>
          </a:p>
          <a:p>
            <a:pPr indent="-215900" lvl="0" marL="241300" rtl="0" algn="l">
              <a:spcBef>
                <a:spcPts val="300"/>
              </a:spcBef>
              <a:spcAft>
                <a:spcPts val="0"/>
              </a:spcAft>
              <a:buSzPts val="1400"/>
              <a:buFont typeface="Anaheim"/>
              <a:buChar char="●"/>
            </a:pPr>
            <a:r>
              <a:rPr lang="en" u="sng">
                <a:hlinkClick r:id="rId3"/>
              </a:rPr>
              <a:t>Data analysis flat set of isolated icons of documents people with various graphs and linear charts vector</a:t>
            </a:r>
            <a:endParaRPr/>
          </a:p>
          <a:p>
            <a:pPr indent="0" lvl="0" marL="0" rtl="0" algn="l">
              <a:spcBef>
                <a:spcPts val="300"/>
              </a:spcBef>
              <a:spcAft>
                <a:spcPts val="0"/>
              </a:spcAft>
              <a:buNone/>
            </a:pPr>
            <a:r>
              <a:t/>
            </a:r>
            <a:endParaRPr sz="1100"/>
          </a:p>
        </p:txBody>
      </p:sp>
      <p:sp>
        <p:nvSpPr>
          <p:cNvPr id="2754" name="Google Shape;2754;p66"/>
          <p:cNvSpPr/>
          <p:nvPr/>
        </p:nvSpPr>
        <p:spPr>
          <a:xfrm>
            <a:off x="3426649" y="3984349"/>
            <a:ext cx="73987" cy="75491"/>
          </a:xfrm>
          <a:custGeom>
            <a:rect b="b" l="l" r="r" t="t"/>
            <a:pathLst>
              <a:path extrusionOk="0" h="1305" w="1279">
                <a:moveTo>
                  <a:pt x="652" y="1"/>
                </a:moveTo>
                <a:cubicBezTo>
                  <a:pt x="276" y="1"/>
                  <a:pt x="0" y="302"/>
                  <a:pt x="0" y="652"/>
                </a:cubicBezTo>
                <a:cubicBezTo>
                  <a:pt x="0" y="1003"/>
                  <a:pt x="276" y="1304"/>
                  <a:pt x="652" y="1304"/>
                </a:cubicBezTo>
                <a:cubicBezTo>
                  <a:pt x="1003" y="1304"/>
                  <a:pt x="1279" y="1003"/>
                  <a:pt x="1279" y="652"/>
                </a:cubicBezTo>
                <a:cubicBezTo>
                  <a:pt x="1279" y="302"/>
                  <a:pt x="1003"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5" name="Google Shape;2755;p66"/>
          <p:cNvGrpSpPr/>
          <p:nvPr/>
        </p:nvGrpSpPr>
        <p:grpSpPr>
          <a:xfrm>
            <a:off x="3391825" y="3057925"/>
            <a:ext cx="2387924" cy="1418125"/>
            <a:chOff x="3391825" y="3057925"/>
            <a:chExt cx="2387924" cy="1418125"/>
          </a:xfrm>
        </p:grpSpPr>
        <p:sp>
          <p:nvSpPr>
            <p:cNvPr id="2756" name="Google Shape;2756;p66"/>
            <p:cNvSpPr/>
            <p:nvPr/>
          </p:nvSpPr>
          <p:spPr>
            <a:xfrm>
              <a:off x="3715132" y="3231930"/>
              <a:ext cx="1889184" cy="1207740"/>
            </a:xfrm>
            <a:custGeom>
              <a:rect b="b" l="l" r="r" t="t"/>
              <a:pathLst>
                <a:path extrusionOk="0" h="20878" w="32658">
                  <a:moveTo>
                    <a:pt x="1354" y="0"/>
                  </a:moveTo>
                  <a:cubicBezTo>
                    <a:pt x="602" y="0"/>
                    <a:pt x="1" y="602"/>
                    <a:pt x="1" y="1329"/>
                  </a:cubicBezTo>
                  <a:lnTo>
                    <a:pt x="1" y="19549"/>
                  </a:lnTo>
                  <a:cubicBezTo>
                    <a:pt x="1" y="20276"/>
                    <a:pt x="602" y="20878"/>
                    <a:pt x="1354" y="20878"/>
                  </a:cubicBezTo>
                  <a:lnTo>
                    <a:pt x="31279" y="20878"/>
                  </a:lnTo>
                  <a:cubicBezTo>
                    <a:pt x="32031" y="20878"/>
                    <a:pt x="32658" y="20276"/>
                    <a:pt x="32658" y="19549"/>
                  </a:cubicBezTo>
                  <a:lnTo>
                    <a:pt x="32658" y="1329"/>
                  </a:lnTo>
                  <a:cubicBezTo>
                    <a:pt x="32658" y="602"/>
                    <a:pt x="32031" y="0"/>
                    <a:pt x="312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6"/>
            <p:cNvSpPr/>
            <p:nvPr/>
          </p:nvSpPr>
          <p:spPr>
            <a:xfrm>
              <a:off x="3715132" y="3231930"/>
              <a:ext cx="1889184" cy="218953"/>
            </a:xfrm>
            <a:custGeom>
              <a:rect b="b" l="l" r="r" t="t"/>
              <a:pathLst>
                <a:path extrusionOk="0" h="3785" w="32658">
                  <a:moveTo>
                    <a:pt x="1354" y="0"/>
                  </a:moveTo>
                  <a:cubicBezTo>
                    <a:pt x="602" y="0"/>
                    <a:pt x="1" y="602"/>
                    <a:pt x="1" y="1329"/>
                  </a:cubicBezTo>
                  <a:lnTo>
                    <a:pt x="1" y="3785"/>
                  </a:lnTo>
                  <a:lnTo>
                    <a:pt x="32658" y="3785"/>
                  </a:lnTo>
                  <a:lnTo>
                    <a:pt x="32658" y="1329"/>
                  </a:lnTo>
                  <a:cubicBezTo>
                    <a:pt x="32658" y="602"/>
                    <a:pt x="32031" y="0"/>
                    <a:pt x="312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6"/>
            <p:cNvSpPr/>
            <p:nvPr/>
          </p:nvSpPr>
          <p:spPr>
            <a:xfrm>
              <a:off x="3807918" y="3547949"/>
              <a:ext cx="1713790" cy="220457"/>
            </a:xfrm>
            <a:custGeom>
              <a:rect b="b" l="l" r="r" t="t"/>
              <a:pathLst>
                <a:path extrusionOk="0" h="3811" w="29626">
                  <a:moveTo>
                    <a:pt x="1" y="1"/>
                  </a:moveTo>
                  <a:lnTo>
                    <a:pt x="1" y="3810"/>
                  </a:lnTo>
                  <a:lnTo>
                    <a:pt x="29625" y="3810"/>
                  </a:lnTo>
                  <a:lnTo>
                    <a:pt x="296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6"/>
            <p:cNvSpPr/>
            <p:nvPr/>
          </p:nvSpPr>
          <p:spPr>
            <a:xfrm>
              <a:off x="3807918" y="3827814"/>
              <a:ext cx="1713790" cy="220399"/>
            </a:xfrm>
            <a:custGeom>
              <a:rect b="b" l="l" r="r" t="t"/>
              <a:pathLst>
                <a:path extrusionOk="0" h="3810" w="29626">
                  <a:moveTo>
                    <a:pt x="1" y="0"/>
                  </a:moveTo>
                  <a:lnTo>
                    <a:pt x="1" y="3810"/>
                  </a:lnTo>
                  <a:lnTo>
                    <a:pt x="29625" y="3810"/>
                  </a:lnTo>
                  <a:lnTo>
                    <a:pt x="296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6"/>
            <p:cNvSpPr/>
            <p:nvPr/>
          </p:nvSpPr>
          <p:spPr>
            <a:xfrm>
              <a:off x="3807918" y="4088763"/>
              <a:ext cx="1713790" cy="220399"/>
            </a:xfrm>
            <a:custGeom>
              <a:rect b="b" l="l" r="r" t="t"/>
              <a:pathLst>
                <a:path extrusionOk="0" h="3810" w="29626">
                  <a:moveTo>
                    <a:pt x="1" y="0"/>
                  </a:moveTo>
                  <a:lnTo>
                    <a:pt x="1" y="3810"/>
                  </a:lnTo>
                  <a:lnTo>
                    <a:pt x="29625" y="3810"/>
                  </a:lnTo>
                  <a:lnTo>
                    <a:pt x="296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6"/>
            <p:cNvSpPr/>
            <p:nvPr/>
          </p:nvSpPr>
          <p:spPr>
            <a:xfrm>
              <a:off x="3454184" y="4038031"/>
              <a:ext cx="259562" cy="403081"/>
            </a:xfrm>
            <a:custGeom>
              <a:rect b="b" l="l" r="r" t="t"/>
              <a:pathLst>
                <a:path extrusionOk="0" h="6968" w="4487">
                  <a:moveTo>
                    <a:pt x="1" y="0"/>
                  </a:moveTo>
                  <a:lnTo>
                    <a:pt x="1" y="6968"/>
                  </a:lnTo>
                  <a:lnTo>
                    <a:pt x="4487" y="6968"/>
                  </a:lnTo>
                  <a:lnTo>
                    <a:pt x="4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6"/>
            <p:cNvSpPr/>
            <p:nvPr/>
          </p:nvSpPr>
          <p:spPr>
            <a:xfrm>
              <a:off x="3777491" y="3911866"/>
              <a:ext cx="259562" cy="529247"/>
            </a:xfrm>
            <a:custGeom>
              <a:rect b="b" l="l" r="r" t="t"/>
              <a:pathLst>
                <a:path extrusionOk="0" h="9149" w="4487">
                  <a:moveTo>
                    <a:pt x="1" y="1"/>
                  </a:moveTo>
                  <a:lnTo>
                    <a:pt x="1" y="9149"/>
                  </a:lnTo>
                  <a:lnTo>
                    <a:pt x="4487" y="9149"/>
                  </a:lnTo>
                  <a:lnTo>
                    <a:pt x="44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6"/>
            <p:cNvSpPr/>
            <p:nvPr/>
          </p:nvSpPr>
          <p:spPr>
            <a:xfrm>
              <a:off x="4095013" y="3787205"/>
              <a:ext cx="259562" cy="653908"/>
            </a:xfrm>
            <a:custGeom>
              <a:rect b="b" l="l" r="r" t="t"/>
              <a:pathLst>
                <a:path extrusionOk="0" h="11304" w="4487">
                  <a:moveTo>
                    <a:pt x="0" y="0"/>
                  </a:moveTo>
                  <a:lnTo>
                    <a:pt x="0" y="11304"/>
                  </a:lnTo>
                  <a:lnTo>
                    <a:pt x="4487" y="11304"/>
                  </a:lnTo>
                  <a:lnTo>
                    <a:pt x="44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6"/>
            <p:cNvSpPr/>
            <p:nvPr/>
          </p:nvSpPr>
          <p:spPr>
            <a:xfrm>
              <a:off x="4426997" y="3604524"/>
              <a:ext cx="259562" cy="836591"/>
            </a:xfrm>
            <a:custGeom>
              <a:rect b="b" l="l" r="r" t="t"/>
              <a:pathLst>
                <a:path extrusionOk="0" h="14462" w="4487">
                  <a:moveTo>
                    <a:pt x="1" y="0"/>
                  </a:moveTo>
                  <a:lnTo>
                    <a:pt x="1" y="14462"/>
                  </a:lnTo>
                  <a:lnTo>
                    <a:pt x="4487" y="14462"/>
                  </a:lnTo>
                  <a:lnTo>
                    <a:pt x="44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6"/>
            <p:cNvSpPr/>
            <p:nvPr/>
          </p:nvSpPr>
          <p:spPr>
            <a:xfrm>
              <a:off x="4751750" y="3904635"/>
              <a:ext cx="259562" cy="536478"/>
            </a:xfrm>
            <a:custGeom>
              <a:rect b="b" l="l" r="r" t="t"/>
              <a:pathLst>
                <a:path extrusionOk="0" h="9274" w="4487">
                  <a:moveTo>
                    <a:pt x="1" y="0"/>
                  </a:moveTo>
                  <a:lnTo>
                    <a:pt x="1" y="9274"/>
                  </a:lnTo>
                  <a:lnTo>
                    <a:pt x="4487" y="9274"/>
                  </a:lnTo>
                  <a:lnTo>
                    <a:pt x="44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6"/>
            <p:cNvSpPr/>
            <p:nvPr/>
          </p:nvSpPr>
          <p:spPr>
            <a:xfrm>
              <a:off x="5095361" y="3431965"/>
              <a:ext cx="259562" cy="1009150"/>
            </a:xfrm>
            <a:custGeom>
              <a:rect b="b" l="l" r="r" t="t"/>
              <a:pathLst>
                <a:path extrusionOk="0" h="17445" w="4487">
                  <a:moveTo>
                    <a:pt x="1" y="1"/>
                  </a:moveTo>
                  <a:lnTo>
                    <a:pt x="1" y="17445"/>
                  </a:lnTo>
                  <a:lnTo>
                    <a:pt x="4487" y="17445"/>
                  </a:lnTo>
                  <a:lnTo>
                    <a:pt x="44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6"/>
            <p:cNvSpPr/>
            <p:nvPr/>
          </p:nvSpPr>
          <p:spPr>
            <a:xfrm>
              <a:off x="5668046" y="3598739"/>
              <a:ext cx="111704" cy="113150"/>
            </a:xfrm>
            <a:custGeom>
              <a:rect b="b" l="l" r="r" t="t"/>
              <a:pathLst>
                <a:path extrusionOk="0" h="1956" w="1931">
                  <a:moveTo>
                    <a:pt x="953" y="426"/>
                  </a:moveTo>
                  <a:cubicBezTo>
                    <a:pt x="1279" y="426"/>
                    <a:pt x="1529" y="677"/>
                    <a:pt x="1529" y="978"/>
                  </a:cubicBezTo>
                  <a:cubicBezTo>
                    <a:pt x="1529" y="1278"/>
                    <a:pt x="1279" y="1529"/>
                    <a:pt x="953" y="1529"/>
                  </a:cubicBezTo>
                  <a:cubicBezTo>
                    <a:pt x="652" y="1529"/>
                    <a:pt x="401" y="1278"/>
                    <a:pt x="401" y="978"/>
                  </a:cubicBezTo>
                  <a:cubicBezTo>
                    <a:pt x="401" y="677"/>
                    <a:pt x="652" y="426"/>
                    <a:pt x="953" y="426"/>
                  </a:cubicBezTo>
                  <a:close/>
                  <a:moveTo>
                    <a:pt x="953" y="0"/>
                  </a:moveTo>
                  <a:cubicBezTo>
                    <a:pt x="426" y="0"/>
                    <a:pt x="0" y="451"/>
                    <a:pt x="0" y="978"/>
                  </a:cubicBezTo>
                  <a:cubicBezTo>
                    <a:pt x="0" y="1504"/>
                    <a:pt x="426" y="1955"/>
                    <a:pt x="953" y="1955"/>
                  </a:cubicBezTo>
                  <a:cubicBezTo>
                    <a:pt x="1504" y="1955"/>
                    <a:pt x="1930" y="1504"/>
                    <a:pt x="1930" y="978"/>
                  </a:cubicBezTo>
                  <a:cubicBezTo>
                    <a:pt x="1930" y="451"/>
                    <a:pt x="1504" y="0"/>
                    <a:pt x="9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6"/>
            <p:cNvSpPr/>
            <p:nvPr/>
          </p:nvSpPr>
          <p:spPr>
            <a:xfrm>
              <a:off x="5712993" y="3833599"/>
              <a:ext cx="20362" cy="29039"/>
            </a:xfrm>
            <a:custGeom>
              <a:rect b="b" l="l" r="r" t="t"/>
              <a:pathLst>
                <a:path extrusionOk="0" h="502" w="352">
                  <a:moveTo>
                    <a:pt x="0" y="0"/>
                  </a:moveTo>
                  <a:lnTo>
                    <a:pt x="0" y="502"/>
                  </a:lnTo>
                  <a:lnTo>
                    <a:pt x="351" y="502"/>
                  </a:lnTo>
                  <a:lnTo>
                    <a:pt x="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6"/>
            <p:cNvSpPr/>
            <p:nvPr/>
          </p:nvSpPr>
          <p:spPr>
            <a:xfrm>
              <a:off x="5712993" y="3877100"/>
              <a:ext cx="20362" cy="29039"/>
            </a:xfrm>
            <a:custGeom>
              <a:rect b="b" l="l" r="r" t="t"/>
              <a:pathLst>
                <a:path extrusionOk="0" h="502" w="352">
                  <a:moveTo>
                    <a:pt x="0" y="0"/>
                  </a:moveTo>
                  <a:lnTo>
                    <a:pt x="0" y="501"/>
                  </a:lnTo>
                  <a:lnTo>
                    <a:pt x="351" y="501"/>
                  </a:lnTo>
                  <a:lnTo>
                    <a:pt x="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6"/>
            <p:cNvSpPr/>
            <p:nvPr/>
          </p:nvSpPr>
          <p:spPr>
            <a:xfrm>
              <a:off x="5712993" y="3919097"/>
              <a:ext cx="20362" cy="29097"/>
            </a:xfrm>
            <a:custGeom>
              <a:rect b="b" l="l" r="r" t="t"/>
              <a:pathLst>
                <a:path extrusionOk="0" h="503" w="352">
                  <a:moveTo>
                    <a:pt x="0" y="1"/>
                  </a:moveTo>
                  <a:lnTo>
                    <a:pt x="0" y="502"/>
                  </a:lnTo>
                  <a:lnTo>
                    <a:pt x="351" y="502"/>
                  </a:lnTo>
                  <a:lnTo>
                    <a:pt x="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6"/>
            <p:cNvSpPr/>
            <p:nvPr/>
          </p:nvSpPr>
          <p:spPr>
            <a:xfrm>
              <a:off x="5712993" y="3962598"/>
              <a:ext cx="20362" cy="29097"/>
            </a:xfrm>
            <a:custGeom>
              <a:rect b="b" l="l" r="r" t="t"/>
              <a:pathLst>
                <a:path extrusionOk="0" h="503" w="352">
                  <a:moveTo>
                    <a:pt x="0" y="1"/>
                  </a:moveTo>
                  <a:lnTo>
                    <a:pt x="0" y="502"/>
                  </a:lnTo>
                  <a:lnTo>
                    <a:pt x="351" y="502"/>
                  </a:lnTo>
                  <a:lnTo>
                    <a:pt x="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6"/>
            <p:cNvSpPr/>
            <p:nvPr/>
          </p:nvSpPr>
          <p:spPr>
            <a:xfrm>
              <a:off x="5712993" y="4006099"/>
              <a:ext cx="20362" cy="29097"/>
            </a:xfrm>
            <a:custGeom>
              <a:rect b="b" l="l" r="r" t="t"/>
              <a:pathLst>
                <a:path extrusionOk="0" h="503" w="352">
                  <a:moveTo>
                    <a:pt x="0" y="1"/>
                  </a:moveTo>
                  <a:lnTo>
                    <a:pt x="0" y="502"/>
                  </a:lnTo>
                  <a:lnTo>
                    <a:pt x="351" y="502"/>
                  </a:lnTo>
                  <a:lnTo>
                    <a:pt x="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6"/>
            <p:cNvSpPr/>
            <p:nvPr/>
          </p:nvSpPr>
          <p:spPr>
            <a:xfrm>
              <a:off x="5712993" y="4049600"/>
              <a:ext cx="20362" cy="29039"/>
            </a:xfrm>
            <a:custGeom>
              <a:rect b="b" l="l" r="r" t="t"/>
              <a:pathLst>
                <a:path extrusionOk="0" h="502" w="352">
                  <a:moveTo>
                    <a:pt x="0" y="1"/>
                  </a:moveTo>
                  <a:lnTo>
                    <a:pt x="0" y="502"/>
                  </a:lnTo>
                  <a:lnTo>
                    <a:pt x="351" y="502"/>
                  </a:lnTo>
                  <a:lnTo>
                    <a:pt x="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6"/>
            <p:cNvSpPr/>
            <p:nvPr/>
          </p:nvSpPr>
          <p:spPr>
            <a:xfrm>
              <a:off x="5712993" y="4093101"/>
              <a:ext cx="20362" cy="29039"/>
            </a:xfrm>
            <a:custGeom>
              <a:rect b="b" l="l" r="r" t="t"/>
              <a:pathLst>
                <a:path extrusionOk="0" h="502" w="352">
                  <a:moveTo>
                    <a:pt x="0" y="1"/>
                  </a:moveTo>
                  <a:lnTo>
                    <a:pt x="0" y="502"/>
                  </a:lnTo>
                  <a:lnTo>
                    <a:pt x="351" y="502"/>
                  </a:lnTo>
                  <a:lnTo>
                    <a:pt x="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6"/>
            <p:cNvSpPr/>
            <p:nvPr/>
          </p:nvSpPr>
          <p:spPr>
            <a:xfrm>
              <a:off x="4843090" y="3057925"/>
              <a:ext cx="98630" cy="98630"/>
            </a:xfrm>
            <a:custGeom>
              <a:rect b="b" l="l" r="r" t="t"/>
              <a:pathLst>
                <a:path extrusionOk="0" h="1705" w="1705">
                  <a:moveTo>
                    <a:pt x="276" y="1"/>
                  </a:moveTo>
                  <a:lnTo>
                    <a:pt x="1" y="301"/>
                  </a:lnTo>
                  <a:lnTo>
                    <a:pt x="1429" y="1705"/>
                  </a:lnTo>
                  <a:lnTo>
                    <a:pt x="1705" y="1404"/>
                  </a:lnTo>
                  <a:lnTo>
                    <a:pt x="2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6"/>
            <p:cNvSpPr/>
            <p:nvPr/>
          </p:nvSpPr>
          <p:spPr>
            <a:xfrm>
              <a:off x="4843090" y="3057925"/>
              <a:ext cx="98630" cy="98630"/>
            </a:xfrm>
            <a:custGeom>
              <a:rect b="b" l="l" r="r" t="t"/>
              <a:pathLst>
                <a:path extrusionOk="0" h="1705" w="1705">
                  <a:moveTo>
                    <a:pt x="1404" y="1"/>
                  </a:moveTo>
                  <a:lnTo>
                    <a:pt x="1" y="1404"/>
                  </a:lnTo>
                  <a:lnTo>
                    <a:pt x="301" y="1705"/>
                  </a:lnTo>
                  <a:lnTo>
                    <a:pt x="1705" y="301"/>
                  </a:lnTo>
                  <a:lnTo>
                    <a:pt x="14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6"/>
            <p:cNvSpPr/>
            <p:nvPr/>
          </p:nvSpPr>
          <p:spPr>
            <a:xfrm>
              <a:off x="3457076" y="3437808"/>
              <a:ext cx="1809470" cy="619084"/>
            </a:xfrm>
            <a:custGeom>
              <a:rect b="b" l="l" r="r" t="t"/>
              <a:pathLst>
                <a:path extrusionOk="0" h="10702" w="31280">
                  <a:moveTo>
                    <a:pt x="11454" y="0"/>
                  </a:moveTo>
                  <a:lnTo>
                    <a:pt x="7144" y="10126"/>
                  </a:lnTo>
                  <a:lnTo>
                    <a:pt x="3184" y="7995"/>
                  </a:lnTo>
                  <a:lnTo>
                    <a:pt x="1" y="10251"/>
                  </a:lnTo>
                  <a:lnTo>
                    <a:pt x="226" y="10602"/>
                  </a:lnTo>
                  <a:lnTo>
                    <a:pt x="3209" y="8471"/>
                  </a:lnTo>
                  <a:lnTo>
                    <a:pt x="7344" y="10702"/>
                  </a:lnTo>
                  <a:lnTo>
                    <a:pt x="11504" y="978"/>
                  </a:lnTo>
                  <a:lnTo>
                    <a:pt x="14988" y="7820"/>
                  </a:lnTo>
                  <a:lnTo>
                    <a:pt x="19525" y="2281"/>
                  </a:lnTo>
                  <a:lnTo>
                    <a:pt x="23885" y="7218"/>
                  </a:lnTo>
                  <a:lnTo>
                    <a:pt x="26718" y="3860"/>
                  </a:lnTo>
                  <a:lnTo>
                    <a:pt x="30928" y="9850"/>
                  </a:lnTo>
                  <a:lnTo>
                    <a:pt x="31279" y="9624"/>
                  </a:lnTo>
                  <a:lnTo>
                    <a:pt x="26743" y="3208"/>
                  </a:lnTo>
                  <a:lnTo>
                    <a:pt x="23885" y="6592"/>
                  </a:lnTo>
                  <a:lnTo>
                    <a:pt x="19525" y="1654"/>
                  </a:lnTo>
                  <a:lnTo>
                    <a:pt x="15063" y="7068"/>
                  </a:lnTo>
                  <a:lnTo>
                    <a:pt x="114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6"/>
            <p:cNvSpPr/>
            <p:nvPr/>
          </p:nvSpPr>
          <p:spPr>
            <a:xfrm>
              <a:off x="5218575" y="3946690"/>
              <a:ext cx="75491" cy="75433"/>
            </a:xfrm>
            <a:custGeom>
              <a:rect b="b" l="l" r="r" t="t"/>
              <a:pathLst>
                <a:path extrusionOk="0" h="1304" w="1305">
                  <a:moveTo>
                    <a:pt x="653" y="0"/>
                  </a:moveTo>
                  <a:cubicBezTo>
                    <a:pt x="302" y="0"/>
                    <a:pt x="1" y="301"/>
                    <a:pt x="1" y="652"/>
                  </a:cubicBezTo>
                  <a:cubicBezTo>
                    <a:pt x="1" y="1028"/>
                    <a:pt x="302" y="1303"/>
                    <a:pt x="653" y="1303"/>
                  </a:cubicBezTo>
                  <a:cubicBezTo>
                    <a:pt x="1003" y="1303"/>
                    <a:pt x="1304" y="1028"/>
                    <a:pt x="1304" y="652"/>
                  </a:cubicBezTo>
                  <a:cubicBezTo>
                    <a:pt x="1304" y="301"/>
                    <a:pt x="1003" y="0"/>
                    <a:pt x="653" y="0"/>
                  </a:cubicBezTo>
                  <a:close/>
                </a:path>
              </a:pathLst>
            </a:custGeom>
            <a:solidFill>
              <a:srgbClr val="6186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6"/>
            <p:cNvSpPr/>
            <p:nvPr/>
          </p:nvSpPr>
          <p:spPr>
            <a:xfrm>
              <a:off x="4801035" y="3798775"/>
              <a:ext cx="75491" cy="75491"/>
            </a:xfrm>
            <a:custGeom>
              <a:rect b="b" l="l" r="r" t="t"/>
              <a:pathLst>
                <a:path extrusionOk="0" h="1305" w="1305">
                  <a:moveTo>
                    <a:pt x="652" y="1"/>
                  </a:moveTo>
                  <a:cubicBezTo>
                    <a:pt x="277" y="1"/>
                    <a:pt x="1" y="302"/>
                    <a:pt x="1" y="652"/>
                  </a:cubicBezTo>
                  <a:cubicBezTo>
                    <a:pt x="1" y="1028"/>
                    <a:pt x="277" y="1304"/>
                    <a:pt x="652" y="1304"/>
                  </a:cubicBezTo>
                  <a:cubicBezTo>
                    <a:pt x="1003" y="1304"/>
                    <a:pt x="1304" y="1028"/>
                    <a:pt x="1304" y="652"/>
                  </a:cubicBezTo>
                  <a:cubicBezTo>
                    <a:pt x="1304" y="302"/>
                    <a:pt x="1003"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6"/>
            <p:cNvSpPr/>
            <p:nvPr/>
          </p:nvSpPr>
          <p:spPr>
            <a:xfrm>
              <a:off x="4966362" y="3614647"/>
              <a:ext cx="75433" cy="73987"/>
            </a:xfrm>
            <a:custGeom>
              <a:rect b="b" l="l" r="r" t="t"/>
              <a:pathLst>
                <a:path extrusionOk="0" h="1279" w="1304">
                  <a:moveTo>
                    <a:pt x="652" y="1"/>
                  </a:moveTo>
                  <a:cubicBezTo>
                    <a:pt x="276" y="1"/>
                    <a:pt x="0" y="277"/>
                    <a:pt x="0" y="652"/>
                  </a:cubicBezTo>
                  <a:cubicBezTo>
                    <a:pt x="0" y="1003"/>
                    <a:pt x="276" y="1279"/>
                    <a:pt x="652" y="1279"/>
                  </a:cubicBezTo>
                  <a:cubicBezTo>
                    <a:pt x="1003" y="1279"/>
                    <a:pt x="1303" y="1003"/>
                    <a:pt x="1303" y="652"/>
                  </a:cubicBezTo>
                  <a:cubicBezTo>
                    <a:pt x="1303" y="277"/>
                    <a:pt x="1003"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6"/>
            <p:cNvSpPr/>
            <p:nvPr/>
          </p:nvSpPr>
          <p:spPr>
            <a:xfrm>
              <a:off x="4548765" y="3513183"/>
              <a:ext cx="75491" cy="75433"/>
            </a:xfrm>
            <a:custGeom>
              <a:rect b="b" l="l" r="r" t="t"/>
              <a:pathLst>
                <a:path extrusionOk="0" h="1304" w="1305">
                  <a:moveTo>
                    <a:pt x="653" y="0"/>
                  </a:moveTo>
                  <a:cubicBezTo>
                    <a:pt x="302" y="0"/>
                    <a:pt x="1" y="301"/>
                    <a:pt x="1" y="652"/>
                  </a:cubicBezTo>
                  <a:cubicBezTo>
                    <a:pt x="1" y="1028"/>
                    <a:pt x="302" y="1304"/>
                    <a:pt x="653" y="1304"/>
                  </a:cubicBezTo>
                  <a:cubicBezTo>
                    <a:pt x="1003" y="1304"/>
                    <a:pt x="1304" y="1028"/>
                    <a:pt x="1304" y="652"/>
                  </a:cubicBezTo>
                  <a:cubicBezTo>
                    <a:pt x="1304" y="301"/>
                    <a:pt x="1003" y="0"/>
                    <a:pt x="6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6"/>
            <p:cNvSpPr/>
            <p:nvPr/>
          </p:nvSpPr>
          <p:spPr>
            <a:xfrm>
              <a:off x="4297998" y="3820525"/>
              <a:ext cx="75433" cy="75433"/>
            </a:xfrm>
            <a:custGeom>
              <a:rect b="b" l="l" r="r" t="t"/>
              <a:pathLst>
                <a:path extrusionOk="0" h="1304" w="1304">
                  <a:moveTo>
                    <a:pt x="652" y="1"/>
                  </a:moveTo>
                  <a:cubicBezTo>
                    <a:pt x="301" y="1"/>
                    <a:pt x="0" y="276"/>
                    <a:pt x="0" y="652"/>
                  </a:cubicBezTo>
                  <a:cubicBezTo>
                    <a:pt x="0" y="1003"/>
                    <a:pt x="301" y="1304"/>
                    <a:pt x="652" y="1304"/>
                  </a:cubicBezTo>
                  <a:cubicBezTo>
                    <a:pt x="1003" y="1304"/>
                    <a:pt x="1303" y="1003"/>
                    <a:pt x="1303" y="652"/>
                  </a:cubicBezTo>
                  <a:cubicBezTo>
                    <a:pt x="1303" y="276"/>
                    <a:pt x="1003"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6"/>
            <p:cNvSpPr/>
            <p:nvPr/>
          </p:nvSpPr>
          <p:spPr>
            <a:xfrm>
              <a:off x="4084832" y="3421842"/>
              <a:ext cx="75491" cy="75433"/>
            </a:xfrm>
            <a:custGeom>
              <a:rect b="b" l="l" r="r" t="t"/>
              <a:pathLst>
                <a:path extrusionOk="0" h="1304" w="1305">
                  <a:moveTo>
                    <a:pt x="652" y="0"/>
                  </a:moveTo>
                  <a:cubicBezTo>
                    <a:pt x="277" y="0"/>
                    <a:pt x="1" y="301"/>
                    <a:pt x="1" y="652"/>
                  </a:cubicBezTo>
                  <a:cubicBezTo>
                    <a:pt x="1" y="1003"/>
                    <a:pt x="277" y="1304"/>
                    <a:pt x="652" y="1304"/>
                  </a:cubicBezTo>
                  <a:cubicBezTo>
                    <a:pt x="1003" y="1304"/>
                    <a:pt x="1304" y="1003"/>
                    <a:pt x="1304" y="652"/>
                  </a:cubicBezTo>
                  <a:cubicBezTo>
                    <a:pt x="1304" y="301"/>
                    <a:pt x="1003"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6"/>
            <p:cNvSpPr/>
            <p:nvPr/>
          </p:nvSpPr>
          <p:spPr>
            <a:xfrm>
              <a:off x="3838404" y="4003207"/>
              <a:ext cx="75433" cy="75433"/>
            </a:xfrm>
            <a:custGeom>
              <a:rect b="b" l="l" r="r" t="t"/>
              <a:pathLst>
                <a:path extrusionOk="0" h="1304" w="1304">
                  <a:moveTo>
                    <a:pt x="652" y="1"/>
                  </a:moveTo>
                  <a:cubicBezTo>
                    <a:pt x="301" y="1"/>
                    <a:pt x="0" y="301"/>
                    <a:pt x="0" y="652"/>
                  </a:cubicBezTo>
                  <a:cubicBezTo>
                    <a:pt x="0" y="1003"/>
                    <a:pt x="301" y="1304"/>
                    <a:pt x="652" y="1304"/>
                  </a:cubicBezTo>
                  <a:cubicBezTo>
                    <a:pt x="1028" y="1304"/>
                    <a:pt x="1303" y="1003"/>
                    <a:pt x="1303" y="652"/>
                  </a:cubicBezTo>
                  <a:cubicBezTo>
                    <a:pt x="1303" y="301"/>
                    <a:pt x="1028"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6"/>
            <p:cNvSpPr/>
            <p:nvPr/>
          </p:nvSpPr>
          <p:spPr>
            <a:xfrm>
              <a:off x="3618007" y="3874208"/>
              <a:ext cx="75433" cy="75433"/>
            </a:xfrm>
            <a:custGeom>
              <a:rect b="b" l="l" r="r" t="t"/>
              <a:pathLst>
                <a:path extrusionOk="0" h="1304" w="1304">
                  <a:moveTo>
                    <a:pt x="652" y="0"/>
                  </a:moveTo>
                  <a:cubicBezTo>
                    <a:pt x="276" y="0"/>
                    <a:pt x="1" y="301"/>
                    <a:pt x="1" y="652"/>
                  </a:cubicBezTo>
                  <a:cubicBezTo>
                    <a:pt x="1" y="1003"/>
                    <a:pt x="276" y="1303"/>
                    <a:pt x="652" y="1303"/>
                  </a:cubicBezTo>
                  <a:cubicBezTo>
                    <a:pt x="1003" y="1303"/>
                    <a:pt x="1304" y="1003"/>
                    <a:pt x="1304" y="652"/>
                  </a:cubicBezTo>
                  <a:cubicBezTo>
                    <a:pt x="1304" y="301"/>
                    <a:pt x="1003"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6"/>
            <p:cNvSpPr/>
            <p:nvPr/>
          </p:nvSpPr>
          <p:spPr>
            <a:xfrm>
              <a:off x="3391825" y="3585666"/>
              <a:ext cx="442244" cy="18916"/>
            </a:xfrm>
            <a:custGeom>
              <a:rect b="b" l="l" r="r" t="t"/>
              <a:pathLst>
                <a:path extrusionOk="0" h="327" w="7645">
                  <a:moveTo>
                    <a:pt x="1" y="1"/>
                  </a:moveTo>
                  <a:lnTo>
                    <a:pt x="1" y="326"/>
                  </a:lnTo>
                  <a:lnTo>
                    <a:pt x="7645" y="326"/>
                  </a:lnTo>
                  <a:lnTo>
                    <a:pt x="76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6"/>
            <p:cNvSpPr/>
            <p:nvPr/>
          </p:nvSpPr>
          <p:spPr>
            <a:xfrm>
              <a:off x="3400560" y="3646579"/>
              <a:ext cx="243596" cy="17412"/>
            </a:xfrm>
            <a:custGeom>
              <a:rect b="b" l="l" r="r" t="t"/>
              <a:pathLst>
                <a:path extrusionOk="0" h="301" w="4211">
                  <a:moveTo>
                    <a:pt x="0" y="0"/>
                  </a:moveTo>
                  <a:lnTo>
                    <a:pt x="0" y="301"/>
                  </a:lnTo>
                  <a:lnTo>
                    <a:pt x="4211" y="301"/>
                  </a:lnTo>
                  <a:lnTo>
                    <a:pt x="42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6"/>
            <p:cNvSpPr/>
            <p:nvPr/>
          </p:nvSpPr>
          <p:spPr>
            <a:xfrm>
              <a:off x="5166686" y="3886703"/>
              <a:ext cx="185343" cy="297278"/>
            </a:xfrm>
            <a:custGeom>
              <a:rect b="b" l="l" r="r" t="t"/>
              <a:pathLst>
                <a:path extrusionOk="0" h="5139" w="3204">
                  <a:moveTo>
                    <a:pt x="839" y="1"/>
                  </a:moveTo>
                  <a:cubicBezTo>
                    <a:pt x="377" y="1"/>
                    <a:pt x="1" y="807"/>
                    <a:pt x="422" y="1614"/>
                  </a:cubicBezTo>
                  <a:cubicBezTo>
                    <a:pt x="948" y="2591"/>
                    <a:pt x="1926" y="3819"/>
                    <a:pt x="2151" y="4521"/>
                  </a:cubicBezTo>
                  <a:cubicBezTo>
                    <a:pt x="2201" y="4646"/>
                    <a:pt x="2201" y="4696"/>
                    <a:pt x="1850" y="4897"/>
                  </a:cubicBezTo>
                  <a:cubicBezTo>
                    <a:pt x="1607" y="5036"/>
                    <a:pt x="1725" y="5139"/>
                    <a:pt x="2037" y="5139"/>
                  </a:cubicBezTo>
                  <a:cubicBezTo>
                    <a:pt x="2176" y="5139"/>
                    <a:pt x="2352" y="5118"/>
                    <a:pt x="2552" y="5072"/>
                  </a:cubicBezTo>
                  <a:cubicBezTo>
                    <a:pt x="3204" y="4897"/>
                    <a:pt x="2101" y="1889"/>
                    <a:pt x="1424" y="511"/>
                  </a:cubicBezTo>
                  <a:cubicBezTo>
                    <a:pt x="1251" y="149"/>
                    <a:pt x="1037" y="1"/>
                    <a:pt x="839" y="1"/>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6"/>
            <p:cNvSpPr/>
            <p:nvPr/>
          </p:nvSpPr>
          <p:spPr>
            <a:xfrm>
              <a:off x="5237433" y="4158353"/>
              <a:ext cx="95275" cy="32105"/>
            </a:xfrm>
            <a:custGeom>
              <a:rect b="b" l="l" r="r" t="t"/>
              <a:pathLst>
                <a:path extrusionOk="0" h="555" w="1647">
                  <a:moveTo>
                    <a:pt x="1530" y="0"/>
                  </a:moveTo>
                  <a:cubicBezTo>
                    <a:pt x="1530" y="0"/>
                    <a:pt x="1200" y="248"/>
                    <a:pt x="862" y="248"/>
                  </a:cubicBezTo>
                  <a:cubicBezTo>
                    <a:pt x="783" y="248"/>
                    <a:pt x="703" y="234"/>
                    <a:pt x="627" y="201"/>
                  </a:cubicBezTo>
                  <a:cubicBezTo>
                    <a:pt x="627" y="201"/>
                    <a:pt x="1" y="426"/>
                    <a:pt x="452" y="527"/>
                  </a:cubicBezTo>
                  <a:cubicBezTo>
                    <a:pt x="548" y="544"/>
                    <a:pt x="662" y="554"/>
                    <a:pt x="781" y="554"/>
                  </a:cubicBezTo>
                  <a:cubicBezTo>
                    <a:pt x="1190" y="554"/>
                    <a:pt x="1646" y="428"/>
                    <a:pt x="1530" y="0"/>
                  </a:cubicBezTo>
                  <a:close/>
                </a:path>
              </a:pathLst>
            </a:custGeom>
            <a:solidFill>
              <a:srgbClr val="2A2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6"/>
            <p:cNvSpPr/>
            <p:nvPr/>
          </p:nvSpPr>
          <p:spPr>
            <a:xfrm>
              <a:off x="5115665" y="3749605"/>
              <a:ext cx="265346" cy="346217"/>
            </a:xfrm>
            <a:custGeom>
              <a:rect b="b" l="l" r="r" t="t"/>
              <a:pathLst>
                <a:path extrusionOk="0" h="5985" w="4587">
                  <a:moveTo>
                    <a:pt x="1145" y="0"/>
                  </a:moveTo>
                  <a:cubicBezTo>
                    <a:pt x="706" y="0"/>
                    <a:pt x="344" y="143"/>
                    <a:pt x="251" y="575"/>
                  </a:cubicBezTo>
                  <a:cubicBezTo>
                    <a:pt x="0" y="1753"/>
                    <a:pt x="2181" y="5964"/>
                    <a:pt x="2181" y="5964"/>
                  </a:cubicBezTo>
                  <a:cubicBezTo>
                    <a:pt x="2181" y="5964"/>
                    <a:pt x="2287" y="5985"/>
                    <a:pt x="2451" y="5985"/>
                  </a:cubicBezTo>
                  <a:cubicBezTo>
                    <a:pt x="2724" y="5985"/>
                    <a:pt x="3158" y="5926"/>
                    <a:pt x="3534" y="5613"/>
                  </a:cubicBezTo>
                  <a:cubicBezTo>
                    <a:pt x="3534" y="5613"/>
                    <a:pt x="2507" y="3457"/>
                    <a:pt x="2933" y="2906"/>
                  </a:cubicBezTo>
                  <a:cubicBezTo>
                    <a:pt x="3021" y="2791"/>
                    <a:pt x="3251" y="2754"/>
                    <a:pt x="3513" y="2754"/>
                  </a:cubicBezTo>
                  <a:cubicBezTo>
                    <a:pt x="3996" y="2754"/>
                    <a:pt x="4587" y="2881"/>
                    <a:pt x="4587" y="2881"/>
                  </a:cubicBezTo>
                  <a:lnTo>
                    <a:pt x="4211" y="1026"/>
                  </a:lnTo>
                  <a:lnTo>
                    <a:pt x="3158" y="550"/>
                  </a:lnTo>
                  <a:cubicBezTo>
                    <a:pt x="3158" y="550"/>
                    <a:pt x="2004" y="0"/>
                    <a:pt x="11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6"/>
            <p:cNvSpPr/>
            <p:nvPr/>
          </p:nvSpPr>
          <p:spPr>
            <a:xfrm>
              <a:off x="5395471" y="4160551"/>
              <a:ext cx="97126" cy="311104"/>
            </a:xfrm>
            <a:custGeom>
              <a:rect b="b" l="l" r="r" t="t"/>
              <a:pathLst>
                <a:path extrusionOk="0" h="5378" w="1679">
                  <a:moveTo>
                    <a:pt x="1010" y="1"/>
                  </a:moveTo>
                  <a:cubicBezTo>
                    <a:pt x="597" y="1"/>
                    <a:pt x="107" y="579"/>
                    <a:pt x="201" y="1391"/>
                  </a:cubicBezTo>
                  <a:cubicBezTo>
                    <a:pt x="351" y="2494"/>
                    <a:pt x="853" y="3972"/>
                    <a:pt x="828" y="4724"/>
                  </a:cubicBezTo>
                  <a:cubicBezTo>
                    <a:pt x="828" y="4850"/>
                    <a:pt x="803" y="4900"/>
                    <a:pt x="402" y="4975"/>
                  </a:cubicBezTo>
                  <a:cubicBezTo>
                    <a:pt x="1" y="5025"/>
                    <a:pt x="351" y="5301"/>
                    <a:pt x="1003" y="5376"/>
                  </a:cubicBezTo>
                  <a:cubicBezTo>
                    <a:pt x="1011" y="5377"/>
                    <a:pt x="1018" y="5377"/>
                    <a:pt x="1025" y="5377"/>
                  </a:cubicBezTo>
                  <a:cubicBezTo>
                    <a:pt x="1655" y="5377"/>
                    <a:pt x="1678" y="2225"/>
                    <a:pt x="1529" y="714"/>
                  </a:cubicBezTo>
                  <a:cubicBezTo>
                    <a:pt x="1482" y="213"/>
                    <a:pt x="1260" y="1"/>
                    <a:pt x="1010" y="1"/>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6"/>
            <p:cNvSpPr/>
            <p:nvPr/>
          </p:nvSpPr>
          <p:spPr>
            <a:xfrm>
              <a:off x="5380951" y="4448283"/>
              <a:ext cx="91399" cy="27767"/>
            </a:xfrm>
            <a:custGeom>
              <a:rect b="b" l="l" r="r" t="t"/>
              <a:pathLst>
                <a:path extrusionOk="0" h="480" w="1580">
                  <a:moveTo>
                    <a:pt x="653" y="1"/>
                  </a:moveTo>
                  <a:cubicBezTo>
                    <a:pt x="653" y="1"/>
                    <a:pt x="1" y="1"/>
                    <a:pt x="377" y="226"/>
                  </a:cubicBezTo>
                  <a:cubicBezTo>
                    <a:pt x="582" y="349"/>
                    <a:pt x="906" y="480"/>
                    <a:pt x="1166" y="480"/>
                  </a:cubicBezTo>
                  <a:cubicBezTo>
                    <a:pt x="1384" y="480"/>
                    <a:pt x="1557" y="389"/>
                    <a:pt x="1580" y="126"/>
                  </a:cubicBezTo>
                  <a:lnTo>
                    <a:pt x="1580" y="126"/>
                  </a:lnTo>
                  <a:cubicBezTo>
                    <a:pt x="1580" y="126"/>
                    <a:pt x="1405" y="177"/>
                    <a:pt x="1194" y="177"/>
                  </a:cubicBezTo>
                  <a:cubicBezTo>
                    <a:pt x="1012" y="177"/>
                    <a:pt x="803" y="140"/>
                    <a:pt x="653" y="1"/>
                  </a:cubicBezTo>
                  <a:close/>
                </a:path>
              </a:pathLst>
            </a:custGeom>
            <a:solidFill>
              <a:srgbClr val="2A2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6"/>
            <p:cNvSpPr/>
            <p:nvPr/>
          </p:nvSpPr>
          <p:spPr>
            <a:xfrm>
              <a:off x="5337508" y="3800221"/>
              <a:ext cx="165328" cy="587268"/>
            </a:xfrm>
            <a:custGeom>
              <a:rect b="b" l="l" r="r" t="t"/>
              <a:pathLst>
                <a:path extrusionOk="0" h="10152" w="2858">
                  <a:moveTo>
                    <a:pt x="0" y="1"/>
                  </a:moveTo>
                  <a:lnTo>
                    <a:pt x="1504" y="10126"/>
                  </a:lnTo>
                  <a:lnTo>
                    <a:pt x="2657" y="10151"/>
                  </a:lnTo>
                  <a:lnTo>
                    <a:pt x="2857" y="352"/>
                  </a:lnTo>
                  <a:lnTo>
                    <a:pt x="2857" y="352"/>
                  </a:lnTo>
                  <a:cubicBezTo>
                    <a:pt x="2627" y="366"/>
                    <a:pt x="2412" y="373"/>
                    <a:pt x="2211" y="373"/>
                  </a:cubicBezTo>
                  <a:cubicBezTo>
                    <a:pt x="685" y="373"/>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6"/>
            <p:cNvSpPr/>
            <p:nvPr/>
          </p:nvSpPr>
          <p:spPr>
            <a:xfrm>
              <a:off x="5275149" y="3772686"/>
              <a:ext cx="227688" cy="165328"/>
            </a:xfrm>
            <a:custGeom>
              <a:rect b="b" l="l" r="r" t="t"/>
              <a:pathLst>
                <a:path extrusionOk="0" h="2858" w="3936">
                  <a:moveTo>
                    <a:pt x="51" y="1"/>
                  </a:moveTo>
                  <a:lnTo>
                    <a:pt x="51" y="1"/>
                  </a:lnTo>
                  <a:cubicBezTo>
                    <a:pt x="0" y="276"/>
                    <a:pt x="0" y="1705"/>
                    <a:pt x="3910" y="2858"/>
                  </a:cubicBezTo>
                  <a:lnTo>
                    <a:pt x="3935" y="828"/>
                  </a:lnTo>
                  <a:lnTo>
                    <a:pt x="3935" y="828"/>
                  </a:lnTo>
                  <a:cubicBezTo>
                    <a:pt x="3702" y="842"/>
                    <a:pt x="3485" y="848"/>
                    <a:pt x="3283" y="848"/>
                  </a:cubicBezTo>
                  <a:cubicBezTo>
                    <a:pt x="2397" y="848"/>
                    <a:pt x="1801" y="729"/>
                    <a:pt x="1454" y="627"/>
                  </a:cubicBezTo>
                  <a:lnTo>
                    <a:pt x="401" y="151"/>
                  </a:lnTo>
                  <a:cubicBezTo>
                    <a:pt x="401" y="151"/>
                    <a:pt x="251" y="76"/>
                    <a:pt x="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6"/>
            <p:cNvSpPr/>
            <p:nvPr/>
          </p:nvSpPr>
          <p:spPr>
            <a:xfrm>
              <a:off x="5296900" y="3239681"/>
              <a:ext cx="132008" cy="408403"/>
            </a:xfrm>
            <a:custGeom>
              <a:rect b="b" l="l" r="r" t="t"/>
              <a:pathLst>
                <a:path extrusionOk="0" h="7060" w="2282">
                  <a:moveTo>
                    <a:pt x="1039" y="1"/>
                  </a:moveTo>
                  <a:cubicBezTo>
                    <a:pt x="854" y="1"/>
                    <a:pt x="726" y="85"/>
                    <a:pt x="652" y="393"/>
                  </a:cubicBezTo>
                  <a:cubicBezTo>
                    <a:pt x="552" y="844"/>
                    <a:pt x="50" y="5054"/>
                    <a:pt x="101" y="5781"/>
                  </a:cubicBezTo>
                  <a:cubicBezTo>
                    <a:pt x="176" y="6483"/>
                    <a:pt x="0" y="7034"/>
                    <a:pt x="702" y="7059"/>
                  </a:cubicBezTo>
                  <a:cubicBezTo>
                    <a:pt x="702" y="7059"/>
                    <a:pt x="1680" y="6784"/>
                    <a:pt x="1680" y="5555"/>
                  </a:cubicBezTo>
                  <a:cubicBezTo>
                    <a:pt x="1680" y="4302"/>
                    <a:pt x="978" y="1495"/>
                    <a:pt x="978" y="1044"/>
                  </a:cubicBezTo>
                  <a:cubicBezTo>
                    <a:pt x="1003" y="217"/>
                    <a:pt x="2281" y="142"/>
                    <a:pt x="1805" y="117"/>
                  </a:cubicBezTo>
                  <a:cubicBezTo>
                    <a:pt x="1486" y="91"/>
                    <a:pt x="1232" y="1"/>
                    <a:pt x="1039" y="1"/>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6"/>
            <p:cNvSpPr/>
            <p:nvPr/>
          </p:nvSpPr>
          <p:spPr>
            <a:xfrm>
              <a:off x="5270811" y="3527587"/>
              <a:ext cx="308848" cy="359754"/>
            </a:xfrm>
            <a:custGeom>
              <a:rect b="b" l="l" r="r" t="t"/>
              <a:pathLst>
                <a:path extrusionOk="0" h="6219" w="5339">
                  <a:moveTo>
                    <a:pt x="2243" y="0"/>
                  </a:moveTo>
                  <a:cubicBezTo>
                    <a:pt x="1683" y="0"/>
                    <a:pt x="1111" y="223"/>
                    <a:pt x="752" y="954"/>
                  </a:cubicBezTo>
                  <a:cubicBezTo>
                    <a:pt x="301" y="1882"/>
                    <a:pt x="0" y="3210"/>
                    <a:pt x="176" y="4263"/>
                  </a:cubicBezTo>
                  <a:cubicBezTo>
                    <a:pt x="322" y="5121"/>
                    <a:pt x="2463" y="6218"/>
                    <a:pt x="3508" y="6218"/>
                  </a:cubicBezTo>
                  <a:cubicBezTo>
                    <a:pt x="3898" y="6218"/>
                    <a:pt x="4135" y="6066"/>
                    <a:pt x="4060" y="5691"/>
                  </a:cubicBezTo>
                  <a:lnTo>
                    <a:pt x="4060" y="5616"/>
                  </a:lnTo>
                  <a:cubicBezTo>
                    <a:pt x="3985" y="4388"/>
                    <a:pt x="3885" y="3611"/>
                    <a:pt x="4486" y="2558"/>
                  </a:cubicBezTo>
                  <a:cubicBezTo>
                    <a:pt x="5339" y="1005"/>
                    <a:pt x="4136" y="528"/>
                    <a:pt x="3384" y="253"/>
                  </a:cubicBezTo>
                  <a:cubicBezTo>
                    <a:pt x="3073" y="124"/>
                    <a:pt x="2662" y="0"/>
                    <a:pt x="22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6"/>
            <p:cNvSpPr/>
            <p:nvPr/>
          </p:nvSpPr>
          <p:spPr>
            <a:xfrm>
              <a:off x="5385463" y="3492879"/>
              <a:ext cx="137677" cy="80061"/>
            </a:xfrm>
            <a:custGeom>
              <a:rect b="b" l="l" r="r" t="t"/>
              <a:pathLst>
                <a:path extrusionOk="0" h="1384" w="2380">
                  <a:moveTo>
                    <a:pt x="1276" y="1"/>
                  </a:moveTo>
                  <a:cubicBezTo>
                    <a:pt x="1001" y="527"/>
                    <a:pt x="625" y="502"/>
                    <a:pt x="224" y="752"/>
                  </a:cubicBezTo>
                  <a:cubicBezTo>
                    <a:pt x="0" y="902"/>
                    <a:pt x="955" y="1383"/>
                    <a:pt x="1448" y="1383"/>
                  </a:cubicBezTo>
                  <a:cubicBezTo>
                    <a:pt x="1619" y="1383"/>
                    <a:pt x="1734" y="1326"/>
                    <a:pt x="1728" y="1178"/>
                  </a:cubicBezTo>
                  <a:cubicBezTo>
                    <a:pt x="1702" y="627"/>
                    <a:pt x="2379" y="452"/>
                    <a:pt x="2379" y="452"/>
                  </a:cubicBezTo>
                  <a:lnTo>
                    <a:pt x="1276" y="1"/>
                  </a:ln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6"/>
            <p:cNvSpPr/>
            <p:nvPr/>
          </p:nvSpPr>
          <p:spPr>
            <a:xfrm>
              <a:off x="5415891" y="3431676"/>
              <a:ext cx="162320" cy="105572"/>
            </a:xfrm>
            <a:custGeom>
              <a:rect b="b" l="l" r="r" t="t"/>
              <a:pathLst>
                <a:path extrusionOk="0" h="1825" w="2806">
                  <a:moveTo>
                    <a:pt x="2068" y="0"/>
                  </a:moveTo>
                  <a:cubicBezTo>
                    <a:pt x="1474" y="0"/>
                    <a:pt x="47" y="660"/>
                    <a:pt x="24" y="1184"/>
                  </a:cubicBezTo>
                  <a:cubicBezTo>
                    <a:pt x="1" y="1411"/>
                    <a:pt x="514" y="1824"/>
                    <a:pt x="1264" y="1824"/>
                  </a:cubicBezTo>
                  <a:cubicBezTo>
                    <a:pt x="1341" y="1824"/>
                    <a:pt x="1421" y="1820"/>
                    <a:pt x="1502" y="1810"/>
                  </a:cubicBezTo>
                  <a:cubicBezTo>
                    <a:pt x="1853" y="1785"/>
                    <a:pt x="2455" y="1635"/>
                    <a:pt x="2705" y="1033"/>
                  </a:cubicBezTo>
                  <a:cubicBezTo>
                    <a:pt x="2806" y="758"/>
                    <a:pt x="2806" y="81"/>
                    <a:pt x="2154" y="6"/>
                  </a:cubicBezTo>
                  <a:cubicBezTo>
                    <a:pt x="2128" y="2"/>
                    <a:pt x="2099" y="0"/>
                    <a:pt x="2068" y="0"/>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6"/>
            <p:cNvSpPr/>
            <p:nvPr/>
          </p:nvSpPr>
          <p:spPr>
            <a:xfrm>
              <a:off x="5472002" y="3418371"/>
              <a:ext cx="127091" cy="128190"/>
            </a:xfrm>
            <a:custGeom>
              <a:rect b="b" l="l" r="r" t="t"/>
              <a:pathLst>
                <a:path extrusionOk="0" h="2216" w="2197">
                  <a:moveTo>
                    <a:pt x="1033" y="0"/>
                  </a:moveTo>
                  <a:cubicBezTo>
                    <a:pt x="952" y="0"/>
                    <a:pt x="868" y="11"/>
                    <a:pt x="783" y="35"/>
                  </a:cubicBezTo>
                  <a:cubicBezTo>
                    <a:pt x="557" y="86"/>
                    <a:pt x="532" y="136"/>
                    <a:pt x="858" y="687"/>
                  </a:cubicBezTo>
                  <a:cubicBezTo>
                    <a:pt x="1184" y="1238"/>
                    <a:pt x="1284" y="1314"/>
                    <a:pt x="1109" y="1339"/>
                  </a:cubicBezTo>
                  <a:cubicBezTo>
                    <a:pt x="658" y="1489"/>
                    <a:pt x="1008" y="1765"/>
                    <a:pt x="457" y="1915"/>
                  </a:cubicBezTo>
                  <a:cubicBezTo>
                    <a:pt x="1" y="2040"/>
                    <a:pt x="317" y="2216"/>
                    <a:pt x="710" y="2216"/>
                  </a:cubicBezTo>
                  <a:cubicBezTo>
                    <a:pt x="791" y="2216"/>
                    <a:pt x="876" y="2208"/>
                    <a:pt x="958" y="2191"/>
                  </a:cubicBezTo>
                  <a:cubicBezTo>
                    <a:pt x="1059" y="2166"/>
                    <a:pt x="1560" y="2116"/>
                    <a:pt x="1861" y="1464"/>
                  </a:cubicBezTo>
                  <a:cubicBezTo>
                    <a:pt x="2197" y="792"/>
                    <a:pt x="1712" y="0"/>
                    <a:pt x="1033" y="0"/>
                  </a:cubicBezTo>
                  <a:close/>
                </a:path>
              </a:pathLst>
            </a:custGeom>
            <a:solidFill>
              <a:srgbClr val="2A2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6"/>
            <p:cNvSpPr/>
            <p:nvPr/>
          </p:nvSpPr>
          <p:spPr>
            <a:xfrm>
              <a:off x="5483167" y="3418950"/>
              <a:ext cx="113902" cy="127669"/>
            </a:xfrm>
            <a:custGeom>
              <a:rect b="b" l="l" r="r" t="t"/>
              <a:pathLst>
                <a:path extrusionOk="0" h="2207" w="1969">
                  <a:moveTo>
                    <a:pt x="941" y="0"/>
                  </a:moveTo>
                  <a:cubicBezTo>
                    <a:pt x="815" y="50"/>
                    <a:pt x="765" y="151"/>
                    <a:pt x="916" y="401"/>
                  </a:cubicBezTo>
                  <a:cubicBezTo>
                    <a:pt x="1267" y="1028"/>
                    <a:pt x="1467" y="1178"/>
                    <a:pt x="1267" y="1429"/>
                  </a:cubicBezTo>
                  <a:cubicBezTo>
                    <a:pt x="1041" y="1680"/>
                    <a:pt x="815" y="1529"/>
                    <a:pt x="615" y="1855"/>
                  </a:cubicBezTo>
                  <a:cubicBezTo>
                    <a:pt x="526" y="1983"/>
                    <a:pt x="426" y="2014"/>
                    <a:pt x="334" y="2014"/>
                  </a:cubicBezTo>
                  <a:cubicBezTo>
                    <a:pt x="246" y="2014"/>
                    <a:pt x="165" y="1985"/>
                    <a:pt x="109" y="1985"/>
                  </a:cubicBezTo>
                  <a:cubicBezTo>
                    <a:pt x="75" y="1985"/>
                    <a:pt x="50" y="1996"/>
                    <a:pt x="39" y="2030"/>
                  </a:cubicBezTo>
                  <a:cubicBezTo>
                    <a:pt x="0" y="2126"/>
                    <a:pt x="238" y="2207"/>
                    <a:pt x="509" y="2207"/>
                  </a:cubicBezTo>
                  <a:cubicBezTo>
                    <a:pt x="594" y="2207"/>
                    <a:pt x="682" y="2199"/>
                    <a:pt x="765" y="2181"/>
                  </a:cubicBezTo>
                  <a:cubicBezTo>
                    <a:pt x="866" y="2156"/>
                    <a:pt x="1417" y="2081"/>
                    <a:pt x="1668" y="1454"/>
                  </a:cubicBezTo>
                  <a:cubicBezTo>
                    <a:pt x="1968" y="802"/>
                    <a:pt x="1567" y="76"/>
                    <a:pt x="941" y="0"/>
                  </a:cubicBezTo>
                  <a:close/>
                </a:path>
              </a:pathLst>
            </a:custGeom>
            <a:solidFill>
              <a:srgbClr val="2A2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6"/>
            <p:cNvSpPr/>
            <p:nvPr/>
          </p:nvSpPr>
          <p:spPr>
            <a:xfrm>
              <a:off x="5462168" y="3271092"/>
              <a:ext cx="279866" cy="403313"/>
            </a:xfrm>
            <a:custGeom>
              <a:rect b="b" l="l" r="r" t="t"/>
              <a:pathLst>
                <a:path extrusionOk="0" h="6972" w="4838">
                  <a:moveTo>
                    <a:pt x="4651" y="0"/>
                  </a:moveTo>
                  <a:cubicBezTo>
                    <a:pt x="4480" y="0"/>
                    <a:pt x="4128" y="739"/>
                    <a:pt x="3760" y="1128"/>
                  </a:cubicBezTo>
                  <a:cubicBezTo>
                    <a:pt x="3459" y="1479"/>
                    <a:pt x="1078" y="4812"/>
                    <a:pt x="777" y="5464"/>
                  </a:cubicBezTo>
                  <a:cubicBezTo>
                    <a:pt x="502" y="6140"/>
                    <a:pt x="0" y="6566"/>
                    <a:pt x="577" y="6917"/>
                  </a:cubicBezTo>
                  <a:cubicBezTo>
                    <a:pt x="577" y="6917"/>
                    <a:pt x="698" y="6972"/>
                    <a:pt x="881" y="6972"/>
                  </a:cubicBezTo>
                  <a:cubicBezTo>
                    <a:pt x="1162" y="6972"/>
                    <a:pt x="1591" y="6843"/>
                    <a:pt x="1955" y="6190"/>
                  </a:cubicBezTo>
                  <a:cubicBezTo>
                    <a:pt x="2557" y="5113"/>
                    <a:pt x="3760" y="2356"/>
                    <a:pt x="3910" y="1930"/>
                  </a:cubicBezTo>
                  <a:cubicBezTo>
                    <a:pt x="4136" y="1303"/>
                    <a:pt x="4838" y="601"/>
                    <a:pt x="4737" y="125"/>
                  </a:cubicBezTo>
                  <a:cubicBezTo>
                    <a:pt x="4719" y="38"/>
                    <a:pt x="4689" y="0"/>
                    <a:pt x="4651" y="0"/>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6"/>
            <p:cNvSpPr/>
            <p:nvPr/>
          </p:nvSpPr>
          <p:spPr>
            <a:xfrm>
              <a:off x="5472292" y="3903189"/>
              <a:ext cx="5900" cy="466887"/>
            </a:xfrm>
            <a:custGeom>
              <a:rect b="b" l="l" r="r" t="t"/>
              <a:pathLst>
                <a:path extrusionOk="0" h="8071" w="102">
                  <a:moveTo>
                    <a:pt x="26" y="0"/>
                  </a:moveTo>
                  <a:lnTo>
                    <a:pt x="1" y="50"/>
                  </a:lnTo>
                  <a:cubicBezTo>
                    <a:pt x="1" y="527"/>
                    <a:pt x="1" y="1705"/>
                    <a:pt x="1" y="3083"/>
                  </a:cubicBezTo>
                  <a:cubicBezTo>
                    <a:pt x="1" y="5088"/>
                    <a:pt x="26" y="7369"/>
                    <a:pt x="1" y="8020"/>
                  </a:cubicBezTo>
                  <a:lnTo>
                    <a:pt x="26" y="8071"/>
                  </a:lnTo>
                  <a:lnTo>
                    <a:pt x="51" y="8020"/>
                  </a:lnTo>
                  <a:cubicBezTo>
                    <a:pt x="101" y="7369"/>
                    <a:pt x="76" y="5088"/>
                    <a:pt x="76" y="3083"/>
                  </a:cubicBezTo>
                  <a:cubicBezTo>
                    <a:pt x="51" y="1705"/>
                    <a:pt x="51" y="527"/>
                    <a:pt x="51" y="50"/>
                  </a:cubicBezTo>
                  <a:lnTo>
                    <a:pt x="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3" name="Google Shape;2803;p66"/>
          <p:cNvGrpSpPr/>
          <p:nvPr/>
        </p:nvGrpSpPr>
        <p:grpSpPr>
          <a:xfrm>
            <a:off x="6226200" y="2921238"/>
            <a:ext cx="2495174" cy="1547474"/>
            <a:chOff x="6226200" y="2921238"/>
            <a:chExt cx="2495174" cy="1547474"/>
          </a:xfrm>
        </p:grpSpPr>
        <p:sp>
          <p:nvSpPr>
            <p:cNvPr id="2804" name="Google Shape;2804;p66"/>
            <p:cNvSpPr/>
            <p:nvPr/>
          </p:nvSpPr>
          <p:spPr>
            <a:xfrm>
              <a:off x="6503758" y="3201663"/>
              <a:ext cx="1974561" cy="1215251"/>
            </a:xfrm>
            <a:custGeom>
              <a:rect b="b" l="l" r="r" t="t"/>
              <a:pathLst>
                <a:path extrusionOk="0" h="21179" w="34412">
                  <a:moveTo>
                    <a:pt x="1379" y="0"/>
                  </a:moveTo>
                  <a:cubicBezTo>
                    <a:pt x="627" y="0"/>
                    <a:pt x="1" y="577"/>
                    <a:pt x="1" y="1304"/>
                  </a:cubicBezTo>
                  <a:lnTo>
                    <a:pt x="1" y="19875"/>
                  </a:lnTo>
                  <a:cubicBezTo>
                    <a:pt x="1" y="20602"/>
                    <a:pt x="627" y="21178"/>
                    <a:pt x="1379" y="21178"/>
                  </a:cubicBezTo>
                  <a:lnTo>
                    <a:pt x="33033" y="21178"/>
                  </a:lnTo>
                  <a:cubicBezTo>
                    <a:pt x="33785" y="21178"/>
                    <a:pt x="34412" y="20602"/>
                    <a:pt x="34412" y="19875"/>
                  </a:cubicBezTo>
                  <a:lnTo>
                    <a:pt x="34412" y="1304"/>
                  </a:lnTo>
                  <a:cubicBezTo>
                    <a:pt x="34412" y="577"/>
                    <a:pt x="33785" y="0"/>
                    <a:pt x="33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6"/>
            <p:cNvSpPr/>
            <p:nvPr/>
          </p:nvSpPr>
          <p:spPr>
            <a:xfrm>
              <a:off x="6598668" y="3333986"/>
              <a:ext cx="1779010" cy="1021077"/>
            </a:xfrm>
            <a:custGeom>
              <a:rect b="b" l="l" r="r" t="t"/>
              <a:pathLst>
                <a:path extrusionOk="0" h="17795" w="31004">
                  <a:moveTo>
                    <a:pt x="1" y="0"/>
                  </a:moveTo>
                  <a:lnTo>
                    <a:pt x="1" y="17795"/>
                  </a:lnTo>
                  <a:lnTo>
                    <a:pt x="31004" y="17795"/>
                  </a:lnTo>
                  <a:lnTo>
                    <a:pt x="310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6"/>
            <p:cNvSpPr/>
            <p:nvPr/>
          </p:nvSpPr>
          <p:spPr>
            <a:xfrm>
              <a:off x="6370000" y="4349303"/>
              <a:ext cx="2273740" cy="119408"/>
            </a:xfrm>
            <a:custGeom>
              <a:rect b="b" l="l" r="r" t="t"/>
              <a:pathLst>
                <a:path extrusionOk="0" h="2081" w="39626">
                  <a:moveTo>
                    <a:pt x="1" y="0"/>
                  </a:moveTo>
                  <a:lnTo>
                    <a:pt x="1" y="2081"/>
                  </a:lnTo>
                  <a:lnTo>
                    <a:pt x="39625" y="2081"/>
                  </a:lnTo>
                  <a:lnTo>
                    <a:pt x="39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6"/>
            <p:cNvSpPr/>
            <p:nvPr/>
          </p:nvSpPr>
          <p:spPr>
            <a:xfrm>
              <a:off x="6313937" y="3624454"/>
              <a:ext cx="99267" cy="97833"/>
            </a:xfrm>
            <a:custGeom>
              <a:rect b="b" l="l" r="r" t="t"/>
              <a:pathLst>
                <a:path extrusionOk="0" h="1705" w="1730">
                  <a:moveTo>
                    <a:pt x="301" y="1"/>
                  </a:moveTo>
                  <a:lnTo>
                    <a:pt x="0" y="301"/>
                  </a:lnTo>
                  <a:lnTo>
                    <a:pt x="1429" y="1705"/>
                  </a:lnTo>
                  <a:lnTo>
                    <a:pt x="1730" y="1404"/>
                  </a:lnTo>
                  <a:lnTo>
                    <a:pt x="3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6"/>
            <p:cNvSpPr/>
            <p:nvPr/>
          </p:nvSpPr>
          <p:spPr>
            <a:xfrm>
              <a:off x="6315372" y="3624454"/>
              <a:ext cx="96398" cy="97833"/>
            </a:xfrm>
            <a:custGeom>
              <a:rect b="b" l="l" r="r" t="t"/>
              <a:pathLst>
                <a:path extrusionOk="0" h="1705" w="1680">
                  <a:moveTo>
                    <a:pt x="1404" y="1"/>
                  </a:moveTo>
                  <a:lnTo>
                    <a:pt x="0" y="1404"/>
                  </a:lnTo>
                  <a:lnTo>
                    <a:pt x="276" y="1705"/>
                  </a:lnTo>
                  <a:lnTo>
                    <a:pt x="1680" y="301"/>
                  </a:lnTo>
                  <a:lnTo>
                    <a:pt x="14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6"/>
            <p:cNvSpPr/>
            <p:nvPr/>
          </p:nvSpPr>
          <p:spPr>
            <a:xfrm>
              <a:off x="6335513" y="3460514"/>
              <a:ext cx="417095" cy="61913"/>
            </a:xfrm>
            <a:custGeom>
              <a:rect b="b" l="l" r="r" t="t"/>
              <a:pathLst>
                <a:path extrusionOk="0" h="1079" w="7269">
                  <a:moveTo>
                    <a:pt x="7093" y="1"/>
                  </a:moveTo>
                  <a:lnTo>
                    <a:pt x="6542" y="652"/>
                  </a:lnTo>
                  <a:cubicBezTo>
                    <a:pt x="6442" y="752"/>
                    <a:pt x="6316" y="803"/>
                    <a:pt x="6166" y="803"/>
                  </a:cubicBezTo>
                  <a:cubicBezTo>
                    <a:pt x="6041" y="803"/>
                    <a:pt x="5890" y="752"/>
                    <a:pt x="5815" y="627"/>
                  </a:cubicBezTo>
                  <a:lnTo>
                    <a:pt x="5564" y="351"/>
                  </a:lnTo>
                  <a:cubicBezTo>
                    <a:pt x="5439" y="201"/>
                    <a:pt x="5264" y="101"/>
                    <a:pt x="5063" y="101"/>
                  </a:cubicBezTo>
                  <a:cubicBezTo>
                    <a:pt x="5037" y="98"/>
                    <a:pt x="5012" y="96"/>
                    <a:pt x="4987" y="96"/>
                  </a:cubicBezTo>
                  <a:cubicBezTo>
                    <a:pt x="4818" y="96"/>
                    <a:pt x="4668" y="167"/>
                    <a:pt x="4537" y="276"/>
                  </a:cubicBezTo>
                  <a:lnTo>
                    <a:pt x="4086" y="727"/>
                  </a:lnTo>
                  <a:cubicBezTo>
                    <a:pt x="4003" y="810"/>
                    <a:pt x="3902" y="859"/>
                    <a:pt x="3799" y="859"/>
                  </a:cubicBezTo>
                  <a:cubicBezTo>
                    <a:pt x="3778" y="859"/>
                    <a:pt x="3756" y="857"/>
                    <a:pt x="3735" y="853"/>
                  </a:cubicBezTo>
                  <a:cubicBezTo>
                    <a:pt x="3584" y="853"/>
                    <a:pt x="3484" y="803"/>
                    <a:pt x="3384" y="702"/>
                  </a:cubicBezTo>
                  <a:lnTo>
                    <a:pt x="2983" y="276"/>
                  </a:lnTo>
                  <a:cubicBezTo>
                    <a:pt x="2858" y="126"/>
                    <a:pt x="2682" y="51"/>
                    <a:pt x="2482" y="51"/>
                  </a:cubicBezTo>
                  <a:cubicBezTo>
                    <a:pt x="2306" y="51"/>
                    <a:pt x="2131" y="101"/>
                    <a:pt x="1980" y="226"/>
                  </a:cubicBezTo>
                  <a:lnTo>
                    <a:pt x="1454" y="727"/>
                  </a:lnTo>
                  <a:cubicBezTo>
                    <a:pt x="1369" y="812"/>
                    <a:pt x="1249" y="856"/>
                    <a:pt x="1128" y="856"/>
                  </a:cubicBezTo>
                  <a:cubicBezTo>
                    <a:pt x="999" y="856"/>
                    <a:pt x="868" y="806"/>
                    <a:pt x="777" y="702"/>
                  </a:cubicBezTo>
                  <a:lnTo>
                    <a:pt x="176" y="51"/>
                  </a:lnTo>
                  <a:lnTo>
                    <a:pt x="0" y="201"/>
                  </a:lnTo>
                  <a:lnTo>
                    <a:pt x="627" y="853"/>
                  </a:lnTo>
                  <a:cubicBezTo>
                    <a:pt x="758" y="997"/>
                    <a:pt x="944" y="1072"/>
                    <a:pt x="1131" y="1072"/>
                  </a:cubicBezTo>
                  <a:cubicBezTo>
                    <a:pt x="1301" y="1072"/>
                    <a:pt x="1473" y="1009"/>
                    <a:pt x="1604" y="878"/>
                  </a:cubicBezTo>
                  <a:lnTo>
                    <a:pt x="2131" y="402"/>
                  </a:lnTo>
                  <a:cubicBezTo>
                    <a:pt x="2231" y="301"/>
                    <a:pt x="2356" y="251"/>
                    <a:pt x="2482" y="251"/>
                  </a:cubicBezTo>
                  <a:cubicBezTo>
                    <a:pt x="2607" y="276"/>
                    <a:pt x="2732" y="326"/>
                    <a:pt x="2832" y="427"/>
                  </a:cubicBezTo>
                  <a:lnTo>
                    <a:pt x="3233" y="853"/>
                  </a:lnTo>
                  <a:cubicBezTo>
                    <a:pt x="3359" y="978"/>
                    <a:pt x="3534" y="1078"/>
                    <a:pt x="3710" y="1078"/>
                  </a:cubicBezTo>
                  <a:cubicBezTo>
                    <a:pt x="3910" y="1078"/>
                    <a:pt x="4086" y="1003"/>
                    <a:pt x="4236" y="878"/>
                  </a:cubicBezTo>
                  <a:lnTo>
                    <a:pt x="4687" y="427"/>
                  </a:lnTo>
                  <a:cubicBezTo>
                    <a:pt x="4787" y="351"/>
                    <a:pt x="4913" y="301"/>
                    <a:pt x="5038" y="301"/>
                  </a:cubicBezTo>
                  <a:cubicBezTo>
                    <a:pt x="5188" y="301"/>
                    <a:pt x="5314" y="377"/>
                    <a:pt x="5389" y="477"/>
                  </a:cubicBezTo>
                  <a:lnTo>
                    <a:pt x="5639" y="778"/>
                  </a:lnTo>
                  <a:cubicBezTo>
                    <a:pt x="5765" y="928"/>
                    <a:pt x="5965" y="1028"/>
                    <a:pt x="6166" y="1028"/>
                  </a:cubicBezTo>
                  <a:cubicBezTo>
                    <a:pt x="6366" y="1028"/>
                    <a:pt x="6567" y="928"/>
                    <a:pt x="6717" y="778"/>
                  </a:cubicBezTo>
                  <a:lnTo>
                    <a:pt x="7269" y="151"/>
                  </a:lnTo>
                  <a:lnTo>
                    <a:pt x="70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6"/>
            <p:cNvSpPr/>
            <p:nvPr/>
          </p:nvSpPr>
          <p:spPr>
            <a:xfrm>
              <a:off x="6598668" y="3893977"/>
              <a:ext cx="2034982" cy="461106"/>
            </a:xfrm>
            <a:custGeom>
              <a:rect b="b" l="l" r="r" t="t"/>
              <a:pathLst>
                <a:path extrusionOk="0" h="8036" w="35465">
                  <a:moveTo>
                    <a:pt x="4787" y="0"/>
                  </a:moveTo>
                  <a:cubicBezTo>
                    <a:pt x="382" y="0"/>
                    <a:pt x="1" y="7334"/>
                    <a:pt x="1" y="7334"/>
                  </a:cubicBezTo>
                  <a:lnTo>
                    <a:pt x="12983" y="6056"/>
                  </a:lnTo>
                  <a:lnTo>
                    <a:pt x="34588" y="8036"/>
                  </a:lnTo>
                  <a:lnTo>
                    <a:pt x="34938" y="7785"/>
                  </a:lnTo>
                  <a:cubicBezTo>
                    <a:pt x="35465" y="3725"/>
                    <a:pt x="32683" y="3600"/>
                    <a:pt x="30577" y="3524"/>
                  </a:cubicBezTo>
                  <a:cubicBezTo>
                    <a:pt x="28497" y="3474"/>
                    <a:pt x="28447" y="141"/>
                    <a:pt x="25465" y="16"/>
                  </a:cubicBezTo>
                  <a:cubicBezTo>
                    <a:pt x="25341" y="10"/>
                    <a:pt x="25222" y="8"/>
                    <a:pt x="25107" y="8"/>
                  </a:cubicBezTo>
                  <a:cubicBezTo>
                    <a:pt x="22433" y="8"/>
                    <a:pt x="22121" y="1359"/>
                    <a:pt x="20126" y="1720"/>
                  </a:cubicBezTo>
                  <a:cubicBezTo>
                    <a:pt x="19772" y="1788"/>
                    <a:pt x="19454" y="1817"/>
                    <a:pt x="19162" y="1817"/>
                  </a:cubicBezTo>
                  <a:cubicBezTo>
                    <a:pt x="17738" y="1817"/>
                    <a:pt x="16907" y="1130"/>
                    <a:pt x="15264" y="943"/>
                  </a:cubicBezTo>
                  <a:cubicBezTo>
                    <a:pt x="14961" y="910"/>
                    <a:pt x="14660" y="895"/>
                    <a:pt x="14362" y="895"/>
                  </a:cubicBezTo>
                  <a:cubicBezTo>
                    <a:pt x="12193" y="895"/>
                    <a:pt x="10160" y="1670"/>
                    <a:pt x="8397" y="1670"/>
                  </a:cubicBezTo>
                  <a:cubicBezTo>
                    <a:pt x="8383" y="1670"/>
                    <a:pt x="8370" y="1670"/>
                    <a:pt x="8356" y="1670"/>
                  </a:cubicBezTo>
                  <a:cubicBezTo>
                    <a:pt x="6780" y="1670"/>
                    <a:pt x="7500" y="214"/>
                    <a:pt x="5139" y="16"/>
                  </a:cubicBezTo>
                  <a:cubicBezTo>
                    <a:pt x="5019" y="5"/>
                    <a:pt x="4902" y="0"/>
                    <a:pt x="4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6"/>
            <p:cNvSpPr/>
            <p:nvPr/>
          </p:nvSpPr>
          <p:spPr>
            <a:xfrm>
              <a:off x="6503758" y="3808535"/>
              <a:ext cx="2105444" cy="540807"/>
            </a:xfrm>
            <a:custGeom>
              <a:rect b="b" l="l" r="r" t="t"/>
              <a:pathLst>
                <a:path extrusionOk="0" h="9425" w="36693">
                  <a:moveTo>
                    <a:pt x="10703" y="1"/>
                  </a:moveTo>
                  <a:cubicBezTo>
                    <a:pt x="7219" y="1"/>
                    <a:pt x="7745" y="4412"/>
                    <a:pt x="4788" y="4838"/>
                  </a:cubicBezTo>
                  <a:cubicBezTo>
                    <a:pt x="327" y="5515"/>
                    <a:pt x="1" y="9299"/>
                    <a:pt x="1" y="9299"/>
                  </a:cubicBezTo>
                  <a:lnTo>
                    <a:pt x="36693" y="9424"/>
                  </a:lnTo>
                  <a:cubicBezTo>
                    <a:pt x="35790" y="6918"/>
                    <a:pt x="31229" y="7720"/>
                    <a:pt x="28873" y="6367"/>
                  </a:cubicBezTo>
                  <a:cubicBezTo>
                    <a:pt x="26555" y="5010"/>
                    <a:pt x="26348" y="1276"/>
                    <a:pt x="23787" y="1276"/>
                  </a:cubicBezTo>
                  <a:cubicBezTo>
                    <a:pt x="23745" y="1276"/>
                    <a:pt x="23703" y="1277"/>
                    <a:pt x="23660" y="1279"/>
                  </a:cubicBezTo>
                  <a:cubicBezTo>
                    <a:pt x="21229" y="1404"/>
                    <a:pt x="21003" y="3835"/>
                    <a:pt x="17094" y="3886"/>
                  </a:cubicBezTo>
                  <a:cubicBezTo>
                    <a:pt x="17081" y="3886"/>
                    <a:pt x="17069" y="3886"/>
                    <a:pt x="17056" y="3886"/>
                  </a:cubicBezTo>
                  <a:cubicBezTo>
                    <a:pt x="13186" y="3886"/>
                    <a:pt x="13576" y="1"/>
                    <a:pt x="107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6"/>
            <p:cNvSpPr/>
            <p:nvPr/>
          </p:nvSpPr>
          <p:spPr>
            <a:xfrm>
              <a:off x="6446261" y="4008282"/>
              <a:ext cx="2089607" cy="341067"/>
            </a:xfrm>
            <a:custGeom>
              <a:rect b="b" l="l" r="r" t="t"/>
              <a:pathLst>
                <a:path extrusionOk="0" h="5944" w="36417">
                  <a:moveTo>
                    <a:pt x="17220" y="1"/>
                  </a:moveTo>
                  <a:cubicBezTo>
                    <a:pt x="15588" y="1"/>
                    <a:pt x="14061" y="547"/>
                    <a:pt x="12983" y="1156"/>
                  </a:cubicBezTo>
                  <a:cubicBezTo>
                    <a:pt x="11636" y="1934"/>
                    <a:pt x="10347" y="3257"/>
                    <a:pt x="8463" y="3257"/>
                  </a:cubicBezTo>
                  <a:cubicBezTo>
                    <a:pt x="7858" y="3257"/>
                    <a:pt x="7191" y="3121"/>
                    <a:pt x="6441" y="2785"/>
                  </a:cubicBezTo>
                  <a:cubicBezTo>
                    <a:pt x="6039" y="2609"/>
                    <a:pt x="5632" y="2532"/>
                    <a:pt x="5229" y="2532"/>
                  </a:cubicBezTo>
                  <a:cubicBezTo>
                    <a:pt x="2540" y="2532"/>
                    <a:pt x="0" y="5943"/>
                    <a:pt x="0" y="5943"/>
                  </a:cubicBezTo>
                  <a:lnTo>
                    <a:pt x="36416" y="5943"/>
                  </a:lnTo>
                  <a:cubicBezTo>
                    <a:pt x="35228" y="3080"/>
                    <a:pt x="33122" y="2284"/>
                    <a:pt x="31127" y="2284"/>
                  </a:cubicBezTo>
                  <a:cubicBezTo>
                    <a:pt x="29420" y="2284"/>
                    <a:pt x="27794" y="2867"/>
                    <a:pt x="26893" y="3237"/>
                  </a:cubicBezTo>
                  <a:cubicBezTo>
                    <a:pt x="26405" y="3437"/>
                    <a:pt x="25969" y="3532"/>
                    <a:pt x="25545" y="3532"/>
                  </a:cubicBezTo>
                  <a:cubicBezTo>
                    <a:pt x="24270" y="3532"/>
                    <a:pt x="23110" y="2667"/>
                    <a:pt x="21003" y="1181"/>
                  </a:cubicBezTo>
                  <a:cubicBezTo>
                    <a:pt x="19784" y="322"/>
                    <a:pt x="18471" y="1"/>
                    <a:pt x="172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6"/>
            <p:cNvSpPr/>
            <p:nvPr/>
          </p:nvSpPr>
          <p:spPr>
            <a:xfrm>
              <a:off x="6349859" y="3585549"/>
              <a:ext cx="2371515" cy="635770"/>
            </a:xfrm>
            <a:custGeom>
              <a:rect b="b" l="l" r="r" t="t"/>
              <a:pathLst>
                <a:path extrusionOk="0" h="11080" w="41330">
                  <a:moveTo>
                    <a:pt x="14512" y="1"/>
                  </a:moveTo>
                  <a:cubicBezTo>
                    <a:pt x="14487" y="1"/>
                    <a:pt x="14462" y="1"/>
                    <a:pt x="14437" y="2"/>
                  </a:cubicBezTo>
                  <a:cubicBezTo>
                    <a:pt x="13635" y="27"/>
                    <a:pt x="12783" y="553"/>
                    <a:pt x="11931" y="1531"/>
                  </a:cubicBezTo>
                  <a:cubicBezTo>
                    <a:pt x="10678" y="2959"/>
                    <a:pt x="8898" y="3686"/>
                    <a:pt x="6668" y="3686"/>
                  </a:cubicBezTo>
                  <a:cubicBezTo>
                    <a:pt x="4613" y="3686"/>
                    <a:pt x="2983" y="4288"/>
                    <a:pt x="1856" y="5491"/>
                  </a:cubicBezTo>
                  <a:cubicBezTo>
                    <a:pt x="1" y="7446"/>
                    <a:pt x="126" y="10228"/>
                    <a:pt x="126" y="10353"/>
                  </a:cubicBezTo>
                  <a:lnTo>
                    <a:pt x="552" y="10328"/>
                  </a:lnTo>
                  <a:cubicBezTo>
                    <a:pt x="552" y="10303"/>
                    <a:pt x="427" y="7596"/>
                    <a:pt x="2156" y="5766"/>
                  </a:cubicBezTo>
                  <a:cubicBezTo>
                    <a:pt x="3209" y="4664"/>
                    <a:pt x="4713" y="4112"/>
                    <a:pt x="6668" y="4112"/>
                  </a:cubicBezTo>
                  <a:cubicBezTo>
                    <a:pt x="9024" y="4112"/>
                    <a:pt x="10903" y="3335"/>
                    <a:pt x="12232" y="1807"/>
                  </a:cubicBezTo>
                  <a:cubicBezTo>
                    <a:pt x="13009" y="904"/>
                    <a:pt x="13760" y="453"/>
                    <a:pt x="14462" y="428"/>
                  </a:cubicBezTo>
                  <a:cubicBezTo>
                    <a:pt x="14486" y="427"/>
                    <a:pt x="14510" y="426"/>
                    <a:pt x="14534" y="426"/>
                  </a:cubicBezTo>
                  <a:cubicBezTo>
                    <a:pt x="15034" y="426"/>
                    <a:pt x="15512" y="675"/>
                    <a:pt x="15966" y="1130"/>
                  </a:cubicBezTo>
                  <a:cubicBezTo>
                    <a:pt x="16442" y="1581"/>
                    <a:pt x="16718" y="2082"/>
                    <a:pt x="16994" y="2508"/>
                  </a:cubicBezTo>
                  <a:cubicBezTo>
                    <a:pt x="17420" y="3235"/>
                    <a:pt x="17846" y="3937"/>
                    <a:pt x="18823" y="4112"/>
                  </a:cubicBezTo>
                  <a:cubicBezTo>
                    <a:pt x="18879" y="4121"/>
                    <a:pt x="18935" y="4125"/>
                    <a:pt x="18990" y="4125"/>
                  </a:cubicBezTo>
                  <a:cubicBezTo>
                    <a:pt x="19746" y="4125"/>
                    <a:pt x="20401" y="3353"/>
                    <a:pt x="21079" y="2558"/>
                  </a:cubicBezTo>
                  <a:cubicBezTo>
                    <a:pt x="21756" y="1731"/>
                    <a:pt x="22457" y="904"/>
                    <a:pt x="23209" y="904"/>
                  </a:cubicBezTo>
                  <a:lnTo>
                    <a:pt x="23259" y="904"/>
                  </a:lnTo>
                  <a:cubicBezTo>
                    <a:pt x="23986" y="954"/>
                    <a:pt x="24638" y="1656"/>
                    <a:pt x="25289" y="2408"/>
                  </a:cubicBezTo>
                  <a:cubicBezTo>
                    <a:pt x="26041" y="3235"/>
                    <a:pt x="26818" y="4087"/>
                    <a:pt x="27846" y="4112"/>
                  </a:cubicBezTo>
                  <a:cubicBezTo>
                    <a:pt x="28548" y="4112"/>
                    <a:pt x="29099" y="3887"/>
                    <a:pt x="29625" y="3686"/>
                  </a:cubicBezTo>
                  <a:cubicBezTo>
                    <a:pt x="30106" y="3489"/>
                    <a:pt x="30550" y="3310"/>
                    <a:pt x="31047" y="3310"/>
                  </a:cubicBezTo>
                  <a:cubicBezTo>
                    <a:pt x="31561" y="3310"/>
                    <a:pt x="32132" y="3502"/>
                    <a:pt x="32858" y="4062"/>
                  </a:cubicBezTo>
                  <a:cubicBezTo>
                    <a:pt x="33710" y="4714"/>
                    <a:pt x="34086" y="5290"/>
                    <a:pt x="34412" y="5792"/>
                  </a:cubicBezTo>
                  <a:cubicBezTo>
                    <a:pt x="34964" y="6669"/>
                    <a:pt x="35365" y="7295"/>
                    <a:pt x="37645" y="7571"/>
                  </a:cubicBezTo>
                  <a:cubicBezTo>
                    <a:pt x="40878" y="7947"/>
                    <a:pt x="40678" y="10929"/>
                    <a:pt x="40678" y="11055"/>
                  </a:cubicBezTo>
                  <a:lnTo>
                    <a:pt x="41079" y="11080"/>
                  </a:lnTo>
                  <a:cubicBezTo>
                    <a:pt x="41079" y="11055"/>
                    <a:pt x="41330" y="7596"/>
                    <a:pt x="37670" y="7170"/>
                  </a:cubicBezTo>
                  <a:cubicBezTo>
                    <a:pt x="35590" y="6919"/>
                    <a:pt x="35264" y="6393"/>
                    <a:pt x="34763" y="5591"/>
                  </a:cubicBezTo>
                  <a:cubicBezTo>
                    <a:pt x="34437" y="5065"/>
                    <a:pt x="34036" y="4438"/>
                    <a:pt x="33109" y="3736"/>
                  </a:cubicBezTo>
                  <a:cubicBezTo>
                    <a:pt x="32295" y="3100"/>
                    <a:pt x="31629" y="2890"/>
                    <a:pt x="31040" y="2890"/>
                  </a:cubicBezTo>
                  <a:cubicBezTo>
                    <a:pt x="30468" y="2890"/>
                    <a:pt x="29968" y="3088"/>
                    <a:pt x="29475" y="3285"/>
                  </a:cubicBezTo>
                  <a:cubicBezTo>
                    <a:pt x="28999" y="3475"/>
                    <a:pt x="28501" y="3688"/>
                    <a:pt x="27938" y="3688"/>
                  </a:cubicBezTo>
                  <a:cubicBezTo>
                    <a:pt x="27907" y="3688"/>
                    <a:pt x="27877" y="3688"/>
                    <a:pt x="27846" y="3686"/>
                  </a:cubicBezTo>
                  <a:cubicBezTo>
                    <a:pt x="26994" y="3686"/>
                    <a:pt x="26292" y="2884"/>
                    <a:pt x="25615" y="2132"/>
                  </a:cubicBezTo>
                  <a:cubicBezTo>
                    <a:pt x="24913" y="1355"/>
                    <a:pt x="24187" y="528"/>
                    <a:pt x="23259" y="503"/>
                  </a:cubicBezTo>
                  <a:cubicBezTo>
                    <a:pt x="23246" y="503"/>
                    <a:pt x="23233" y="503"/>
                    <a:pt x="23220" y="503"/>
                  </a:cubicBezTo>
                  <a:cubicBezTo>
                    <a:pt x="22285" y="503"/>
                    <a:pt x="21495" y="1393"/>
                    <a:pt x="20753" y="2283"/>
                  </a:cubicBezTo>
                  <a:cubicBezTo>
                    <a:pt x="20142" y="3011"/>
                    <a:pt x="19575" y="3696"/>
                    <a:pt x="19011" y="3696"/>
                  </a:cubicBezTo>
                  <a:cubicBezTo>
                    <a:pt x="18973" y="3696"/>
                    <a:pt x="18936" y="3693"/>
                    <a:pt x="18898" y="3686"/>
                  </a:cubicBezTo>
                  <a:cubicBezTo>
                    <a:pt x="18096" y="3561"/>
                    <a:pt x="17796" y="3035"/>
                    <a:pt x="17344" y="2308"/>
                  </a:cubicBezTo>
                  <a:cubicBezTo>
                    <a:pt x="17069" y="1832"/>
                    <a:pt x="16768" y="1330"/>
                    <a:pt x="16267" y="829"/>
                  </a:cubicBezTo>
                  <a:cubicBezTo>
                    <a:pt x="15713" y="299"/>
                    <a:pt x="15135" y="1"/>
                    <a:pt x="14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6"/>
            <p:cNvSpPr/>
            <p:nvPr/>
          </p:nvSpPr>
          <p:spPr>
            <a:xfrm>
              <a:off x="6732426" y="3607182"/>
              <a:ext cx="48945" cy="24559"/>
            </a:xfrm>
            <a:custGeom>
              <a:rect b="b" l="l" r="r" t="t"/>
              <a:pathLst>
                <a:path extrusionOk="0" h="428" w="853">
                  <a:moveTo>
                    <a:pt x="828" y="1"/>
                  </a:moveTo>
                  <a:lnTo>
                    <a:pt x="1" y="51"/>
                  </a:lnTo>
                  <a:lnTo>
                    <a:pt x="1" y="427"/>
                  </a:lnTo>
                  <a:lnTo>
                    <a:pt x="853" y="377"/>
                  </a:lnTo>
                  <a:lnTo>
                    <a:pt x="8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6"/>
            <p:cNvSpPr/>
            <p:nvPr/>
          </p:nvSpPr>
          <p:spPr>
            <a:xfrm>
              <a:off x="6802891" y="3597140"/>
              <a:ext cx="50380" cy="28805"/>
            </a:xfrm>
            <a:custGeom>
              <a:rect b="b" l="l" r="r" t="t"/>
              <a:pathLst>
                <a:path extrusionOk="0" h="502" w="878">
                  <a:moveTo>
                    <a:pt x="803" y="1"/>
                  </a:moveTo>
                  <a:cubicBezTo>
                    <a:pt x="803" y="1"/>
                    <a:pt x="753" y="26"/>
                    <a:pt x="677" y="26"/>
                  </a:cubicBezTo>
                  <a:cubicBezTo>
                    <a:pt x="602" y="51"/>
                    <a:pt x="502" y="51"/>
                    <a:pt x="402" y="76"/>
                  </a:cubicBezTo>
                  <a:cubicBezTo>
                    <a:pt x="201" y="101"/>
                    <a:pt x="1" y="151"/>
                    <a:pt x="1" y="151"/>
                  </a:cubicBezTo>
                  <a:lnTo>
                    <a:pt x="26" y="502"/>
                  </a:lnTo>
                  <a:cubicBezTo>
                    <a:pt x="26" y="502"/>
                    <a:pt x="251" y="477"/>
                    <a:pt x="452" y="427"/>
                  </a:cubicBezTo>
                  <a:cubicBezTo>
                    <a:pt x="577" y="402"/>
                    <a:pt x="677" y="402"/>
                    <a:pt x="753" y="376"/>
                  </a:cubicBezTo>
                  <a:cubicBezTo>
                    <a:pt x="828" y="376"/>
                    <a:pt x="878" y="351"/>
                    <a:pt x="878" y="351"/>
                  </a:cubicBezTo>
                  <a:lnTo>
                    <a:pt x="8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6"/>
            <p:cNvSpPr/>
            <p:nvPr/>
          </p:nvSpPr>
          <p:spPr>
            <a:xfrm>
              <a:off x="6870487" y="3574130"/>
              <a:ext cx="53306" cy="36035"/>
            </a:xfrm>
            <a:custGeom>
              <a:rect b="b" l="l" r="r" t="t"/>
              <a:pathLst>
                <a:path extrusionOk="0" h="628" w="929">
                  <a:moveTo>
                    <a:pt x="778" y="1"/>
                  </a:moveTo>
                  <a:cubicBezTo>
                    <a:pt x="778" y="1"/>
                    <a:pt x="577" y="76"/>
                    <a:pt x="402" y="151"/>
                  </a:cubicBezTo>
                  <a:cubicBezTo>
                    <a:pt x="201" y="226"/>
                    <a:pt x="1" y="276"/>
                    <a:pt x="1" y="276"/>
                  </a:cubicBezTo>
                  <a:lnTo>
                    <a:pt x="101" y="627"/>
                  </a:lnTo>
                  <a:cubicBezTo>
                    <a:pt x="101" y="627"/>
                    <a:pt x="327" y="577"/>
                    <a:pt x="527" y="502"/>
                  </a:cubicBezTo>
                  <a:cubicBezTo>
                    <a:pt x="728" y="427"/>
                    <a:pt x="928" y="326"/>
                    <a:pt x="928" y="326"/>
                  </a:cubicBezTo>
                  <a:lnTo>
                    <a:pt x="7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6"/>
            <p:cNvSpPr/>
            <p:nvPr/>
          </p:nvSpPr>
          <p:spPr>
            <a:xfrm>
              <a:off x="6935214" y="3539643"/>
              <a:ext cx="51814" cy="43150"/>
            </a:xfrm>
            <a:custGeom>
              <a:rect b="b" l="l" r="r" t="t"/>
              <a:pathLst>
                <a:path extrusionOk="0" h="752" w="903">
                  <a:moveTo>
                    <a:pt x="702" y="0"/>
                  </a:moveTo>
                  <a:cubicBezTo>
                    <a:pt x="702" y="0"/>
                    <a:pt x="652" y="25"/>
                    <a:pt x="602" y="75"/>
                  </a:cubicBezTo>
                  <a:cubicBezTo>
                    <a:pt x="527" y="125"/>
                    <a:pt x="452" y="175"/>
                    <a:pt x="351" y="226"/>
                  </a:cubicBezTo>
                  <a:cubicBezTo>
                    <a:pt x="176" y="326"/>
                    <a:pt x="1" y="426"/>
                    <a:pt x="1" y="426"/>
                  </a:cubicBezTo>
                  <a:lnTo>
                    <a:pt x="176" y="752"/>
                  </a:lnTo>
                  <a:cubicBezTo>
                    <a:pt x="176" y="752"/>
                    <a:pt x="351" y="652"/>
                    <a:pt x="552" y="551"/>
                  </a:cubicBezTo>
                  <a:cubicBezTo>
                    <a:pt x="652" y="476"/>
                    <a:pt x="727" y="426"/>
                    <a:pt x="803" y="376"/>
                  </a:cubicBezTo>
                  <a:cubicBezTo>
                    <a:pt x="878" y="326"/>
                    <a:pt x="903" y="301"/>
                    <a:pt x="903" y="301"/>
                  </a:cubicBezTo>
                  <a:lnTo>
                    <a:pt x="7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6"/>
            <p:cNvSpPr/>
            <p:nvPr/>
          </p:nvSpPr>
          <p:spPr>
            <a:xfrm>
              <a:off x="6994203" y="3490697"/>
              <a:ext cx="46076" cy="51872"/>
            </a:xfrm>
            <a:custGeom>
              <a:rect b="b" l="l" r="r" t="t"/>
              <a:pathLst>
                <a:path extrusionOk="0" h="904" w="803">
                  <a:moveTo>
                    <a:pt x="627" y="1"/>
                  </a:moveTo>
                  <a:cubicBezTo>
                    <a:pt x="627" y="1"/>
                    <a:pt x="602" y="51"/>
                    <a:pt x="526" y="101"/>
                  </a:cubicBezTo>
                  <a:cubicBezTo>
                    <a:pt x="476" y="151"/>
                    <a:pt x="401" y="252"/>
                    <a:pt x="326" y="302"/>
                  </a:cubicBezTo>
                  <a:cubicBezTo>
                    <a:pt x="176" y="452"/>
                    <a:pt x="0" y="602"/>
                    <a:pt x="0" y="602"/>
                  </a:cubicBezTo>
                  <a:lnTo>
                    <a:pt x="201" y="903"/>
                  </a:lnTo>
                  <a:lnTo>
                    <a:pt x="501" y="627"/>
                  </a:lnTo>
                  <a:cubicBezTo>
                    <a:pt x="577" y="577"/>
                    <a:pt x="652" y="502"/>
                    <a:pt x="702" y="452"/>
                  </a:cubicBezTo>
                  <a:cubicBezTo>
                    <a:pt x="752" y="377"/>
                    <a:pt x="802" y="352"/>
                    <a:pt x="802" y="352"/>
                  </a:cubicBezTo>
                  <a:lnTo>
                    <a:pt x="6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6"/>
            <p:cNvSpPr/>
            <p:nvPr/>
          </p:nvSpPr>
          <p:spPr>
            <a:xfrm>
              <a:off x="7047396" y="3438938"/>
              <a:ext cx="41773" cy="54741"/>
            </a:xfrm>
            <a:custGeom>
              <a:rect b="b" l="l" r="r" t="t"/>
              <a:pathLst>
                <a:path extrusionOk="0" h="954" w="728">
                  <a:moveTo>
                    <a:pt x="627" y="1"/>
                  </a:moveTo>
                  <a:cubicBezTo>
                    <a:pt x="627" y="1"/>
                    <a:pt x="602" y="51"/>
                    <a:pt x="527" y="101"/>
                  </a:cubicBezTo>
                  <a:cubicBezTo>
                    <a:pt x="477" y="151"/>
                    <a:pt x="376" y="226"/>
                    <a:pt x="301" y="301"/>
                  </a:cubicBezTo>
                  <a:cubicBezTo>
                    <a:pt x="151" y="427"/>
                    <a:pt x="0" y="602"/>
                    <a:pt x="0" y="602"/>
                  </a:cubicBezTo>
                  <a:lnTo>
                    <a:pt x="126" y="953"/>
                  </a:lnTo>
                  <a:cubicBezTo>
                    <a:pt x="126" y="953"/>
                    <a:pt x="276" y="803"/>
                    <a:pt x="427" y="677"/>
                  </a:cubicBezTo>
                  <a:cubicBezTo>
                    <a:pt x="477" y="602"/>
                    <a:pt x="577" y="527"/>
                    <a:pt x="627" y="477"/>
                  </a:cubicBezTo>
                  <a:cubicBezTo>
                    <a:pt x="677" y="427"/>
                    <a:pt x="727" y="402"/>
                    <a:pt x="727" y="402"/>
                  </a:cubicBezTo>
                  <a:lnTo>
                    <a:pt x="6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6"/>
            <p:cNvSpPr/>
            <p:nvPr/>
          </p:nvSpPr>
          <p:spPr>
            <a:xfrm>
              <a:off x="7103459" y="3404451"/>
              <a:ext cx="44642" cy="44642"/>
            </a:xfrm>
            <a:custGeom>
              <a:rect b="b" l="l" r="r" t="t"/>
              <a:pathLst>
                <a:path extrusionOk="0" h="778" w="778">
                  <a:moveTo>
                    <a:pt x="778" y="0"/>
                  </a:moveTo>
                  <a:cubicBezTo>
                    <a:pt x="778" y="0"/>
                    <a:pt x="728" y="25"/>
                    <a:pt x="653" y="50"/>
                  </a:cubicBezTo>
                  <a:cubicBezTo>
                    <a:pt x="577" y="75"/>
                    <a:pt x="477" y="100"/>
                    <a:pt x="377" y="151"/>
                  </a:cubicBezTo>
                  <a:cubicBezTo>
                    <a:pt x="277" y="201"/>
                    <a:pt x="176" y="251"/>
                    <a:pt x="101" y="301"/>
                  </a:cubicBezTo>
                  <a:cubicBezTo>
                    <a:pt x="51" y="326"/>
                    <a:pt x="1" y="376"/>
                    <a:pt x="1" y="376"/>
                  </a:cubicBezTo>
                  <a:lnTo>
                    <a:pt x="51" y="777"/>
                  </a:lnTo>
                  <a:cubicBezTo>
                    <a:pt x="51" y="777"/>
                    <a:pt x="101" y="752"/>
                    <a:pt x="176" y="702"/>
                  </a:cubicBezTo>
                  <a:cubicBezTo>
                    <a:pt x="226" y="652"/>
                    <a:pt x="327" y="602"/>
                    <a:pt x="402" y="577"/>
                  </a:cubicBezTo>
                  <a:cubicBezTo>
                    <a:pt x="502" y="526"/>
                    <a:pt x="577" y="476"/>
                    <a:pt x="653" y="451"/>
                  </a:cubicBezTo>
                  <a:cubicBezTo>
                    <a:pt x="728" y="426"/>
                    <a:pt x="778" y="401"/>
                    <a:pt x="778" y="401"/>
                  </a:cubicBezTo>
                  <a:lnTo>
                    <a:pt x="7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6"/>
            <p:cNvSpPr/>
            <p:nvPr/>
          </p:nvSpPr>
          <p:spPr>
            <a:xfrm>
              <a:off x="7171055" y="3398656"/>
              <a:ext cx="48945" cy="30297"/>
            </a:xfrm>
            <a:custGeom>
              <a:rect b="b" l="l" r="r" t="t"/>
              <a:pathLst>
                <a:path extrusionOk="0" h="528" w="853">
                  <a:moveTo>
                    <a:pt x="151" y="1"/>
                  </a:moveTo>
                  <a:cubicBezTo>
                    <a:pt x="51" y="1"/>
                    <a:pt x="1" y="26"/>
                    <a:pt x="1" y="26"/>
                  </a:cubicBezTo>
                  <a:lnTo>
                    <a:pt x="1" y="427"/>
                  </a:lnTo>
                  <a:lnTo>
                    <a:pt x="402" y="427"/>
                  </a:lnTo>
                  <a:cubicBezTo>
                    <a:pt x="602" y="452"/>
                    <a:pt x="778" y="527"/>
                    <a:pt x="778" y="527"/>
                  </a:cubicBezTo>
                  <a:lnTo>
                    <a:pt x="853" y="126"/>
                  </a:lnTo>
                  <a:cubicBezTo>
                    <a:pt x="853" y="126"/>
                    <a:pt x="652" y="51"/>
                    <a:pt x="427" y="26"/>
                  </a:cubicBezTo>
                  <a:cubicBezTo>
                    <a:pt x="327" y="1"/>
                    <a:pt x="226" y="1"/>
                    <a:pt x="1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6"/>
            <p:cNvSpPr/>
            <p:nvPr/>
          </p:nvSpPr>
          <p:spPr>
            <a:xfrm>
              <a:off x="7235782" y="3415928"/>
              <a:ext cx="46076" cy="51814"/>
            </a:xfrm>
            <a:custGeom>
              <a:rect b="b" l="l" r="r" t="t"/>
              <a:pathLst>
                <a:path extrusionOk="0" h="903" w="803">
                  <a:moveTo>
                    <a:pt x="101" y="1"/>
                  </a:moveTo>
                  <a:lnTo>
                    <a:pt x="26" y="402"/>
                  </a:lnTo>
                  <a:cubicBezTo>
                    <a:pt x="1" y="402"/>
                    <a:pt x="176" y="502"/>
                    <a:pt x="352" y="627"/>
                  </a:cubicBezTo>
                  <a:cubicBezTo>
                    <a:pt x="502" y="753"/>
                    <a:pt x="652" y="903"/>
                    <a:pt x="652" y="903"/>
                  </a:cubicBezTo>
                  <a:lnTo>
                    <a:pt x="803" y="527"/>
                  </a:lnTo>
                  <a:cubicBezTo>
                    <a:pt x="803" y="527"/>
                    <a:pt x="627" y="377"/>
                    <a:pt x="477" y="226"/>
                  </a:cubicBezTo>
                  <a:cubicBezTo>
                    <a:pt x="301" y="101"/>
                    <a:pt x="101" y="1"/>
                    <a:pt x="1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6"/>
            <p:cNvSpPr/>
            <p:nvPr/>
          </p:nvSpPr>
          <p:spPr>
            <a:xfrm>
              <a:off x="7287541" y="3463383"/>
              <a:ext cx="38904" cy="59044"/>
            </a:xfrm>
            <a:custGeom>
              <a:rect b="b" l="l" r="r" t="t"/>
              <a:pathLst>
                <a:path extrusionOk="0" h="1029" w="678">
                  <a:moveTo>
                    <a:pt x="176" y="1"/>
                  </a:moveTo>
                  <a:lnTo>
                    <a:pt x="1" y="377"/>
                  </a:lnTo>
                  <a:cubicBezTo>
                    <a:pt x="1" y="377"/>
                    <a:pt x="126" y="527"/>
                    <a:pt x="252" y="677"/>
                  </a:cubicBezTo>
                  <a:cubicBezTo>
                    <a:pt x="377" y="853"/>
                    <a:pt x="477" y="1028"/>
                    <a:pt x="477" y="1028"/>
                  </a:cubicBezTo>
                  <a:lnTo>
                    <a:pt x="678" y="702"/>
                  </a:lnTo>
                  <a:cubicBezTo>
                    <a:pt x="678" y="702"/>
                    <a:pt x="577" y="502"/>
                    <a:pt x="452" y="327"/>
                  </a:cubicBezTo>
                  <a:cubicBezTo>
                    <a:pt x="327" y="151"/>
                    <a:pt x="176" y="1"/>
                    <a:pt x="1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6"/>
            <p:cNvSpPr/>
            <p:nvPr/>
          </p:nvSpPr>
          <p:spPr>
            <a:xfrm>
              <a:off x="7326389" y="3523806"/>
              <a:ext cx="40338" cy="56118"/>
            </a:xfrm>
            <a:custGeom>
              <a:rect b="b" l="l" r="r" t="t"/>
              <a:pathLst>
                <a:path extrusionOk="0" h="978" w="703">
                  <a:moveTo>
                    <a:pt x="226" y="0"/>
                  </a:moveTo>
                  <a:lnTo>
                    <a:pt x="1" y="301"/>
                  </a:lnTo>
                  <a:cubicBezTo>
                    <a:pt x="1" y="301"/>
                    <a:pt x="101" y="477"/>
                    <a:pt x="226" y="652"/>
                  </a:cubicBezTo>
                  <a:cubicBezTo>
                    <a:pt x="326" y="827"/>
                    <a:pt x="452" y="978"/>
                    <a:pt x="452" y="978"/>
                  </a:cubicBezTo>
                  <a:lnTo>
                    <a:pt x="702" y="727"/>
                  </a:lnTo>
                  <a:cubicBezTo>
                    <a:pt x="702" y="727"/>
                    <a:pt x="577" y="552"/>
                    <a:pt x="477" y="376"/>
                  </a:cubicBezTo>
                  <a:cubicBezTo>
                    <a:pt x="352" y="176"/>
                    <a:pt x="226" y="0"/>
                    <a:pt x="2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6"/>
            <p:cNvSpPr/>
            <p:nvPr/>
          </p:nvSpPr>
          <p:spPr>
            <a:xfrm>
              <a:off x="7366671" y="3584172"/>
              <a:ext cx="51814" cy="41773"/>
            </a:xfrm>
            <a:custGeom>
              <a:rect b="b" l="l" r="r" t="t"/>
              <a:pathLst>
                <a:path extrusionOk="0" h="728" w="903">
                  <a:moveTo>
                    <a:pt x="276" y="1"/>
                  </a:moveTo>
                  <a:lnTo>
                    <a:pt x="0" y="252"/>
                  </a:lnTo>
                  <a:cubicBezTo>
                    <a:pt x="0" y="252"/>
                    <a:pt x="176" y="402"/>
                    <a:pt x="376" y="552"/>
                  </a:cubicBezTo>
                  <a:cubicBezTo>
                    <a:pt x="577" y="653"/>
                    <a:pt x="802" y="728"/>
                    <a:pt x="802" y="728"/>
                  </a:cubicBezTo>
                  <a:lnTo>
                    <a:pt x="903" y="377"/>
                  </a:lnTo>
                  <a:cubicBezTo>
                    <a:pt x="903" y="377"/>
                    <a:pt x="727" y="327"/>
                    <a:pt x="552" y="227"/>
                  </a:cubicBezTo>
                  <a:cubicBezTo>
                    <a:pt x="401" y="126"/>
                    <a:pt x="276" y="1"/>
                    <a:pt x="2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6"/>
            <p:cNvSpPr/>
            <p:nvPr/>
          </p:nvSpPr>
          <p:spPr>
            <a:xfrm>
              <a:off x="7437136" y="3595706"/>
              <a:ext cx="51814" cy="36035"/>
            </a:xfrm>
            <a:custGeom>
              <a:rect b="b" l="l" r="r" t="t"/>
              <a:pathLst>
                <a:path extrusionOk="0" h="628" w="903">
                  <a:moveTo>
                    <a:pt x="702" y="0"/>
                  </a:moveTo>
                  <a:cubicBezTo>
                    <a:pt x="702" y="0"/>
                    <a:pt x="527" y="126"/>
                    <a:pt x="376" y="201"/>
                  </a:cubicBezTo>
                  <a:cubicBezTo>
                    <a:pt x="276" y="226"/>
                    <a:pt x="201" y="251"/>
                    <a:pt x="151" y="251"/>
                  </a:cubicBezTo>
                  <a:cubicBezTo>
                    <a:pt x="101" y="251"/>
                    <a:pt x="73" y="262"/>
                    <a:pt x="60" y="262"/>
                  </a:cubicBezTo>
                  <a:cubicBezTo>
                    <a:pt x="53" y="262"/>
                    <a:pt x="51" y="259"/>
                    <a:pt x="51" y="251"/>
                  </a:cubicBezTo>
                  <a:lnTo>
                    <a:pt x="0" y="627"/>
                  </a:lnTo>
                  <a:lnTo>
                    <a:pt x="176" y="627"/>
                  </a:lnTo>
                  <a:cubicBezTo>
                    <a:pt x="276" y="602"/>
                    <a:pt x="401" y="577"/>
                    <a:pt x="502" y="527"/>
                  </a:cubicBezTo>
                  <a:cubicBezTo>
                    <a:pt x="727" y="452"/>
                    <a:pt x="903" y="301"/>
                    <a:pt x="903" y="301"/>
                  </a:cubicBezTo>
                  <a:lnTo>
                    <a:pt x="7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6"/>
            <p:cNvSpPr/>
            <p:nvPr/>
          </p:nvSpPr>
          <p:spPr>
            <a:xfrm>
              <a:off x="7494633" y="3545382"/>
              <a:ext cx="44642" cy="51814"/>
            </a:xfrm>
            <a:custGeom>
              <a:rect b="b" l="l" r="r" t="t"/>
              <a:pathLst>
                <a:path extrusionOk="0" h="903" w="778">
                  <a:moveTo>
                    <a:pt x="577" y="0"/>
                  </a:moveTo>
                  <a:cubicBezTo>
                    <a:pt x="577" y="0"/>
                    <a:pt x="452" y="151"/>
                    <a:pt x="302" y="326"/>
                  </a:cubicBezTo>
                  <a:cubicBezTo>
                    <a:pt x="151" y="476"/>
                    <a:pt x="1" y="627"/>
                    <a:pt x="1" y="627"/>
                  </a:cubicBezTo>
                  <a:lnTo>
                    <a:pt x="227" y="903"/>
                  </a:lnTo>
                  <a:cubicBezTo>
                    <a:pt x="227" y="903"/>
                    <a:pt x="377" y="777"/>
                    <a:pt x="527" y="627"/>
                  </a:cubicBezTo>
                  <a:cubicBezTo>
                    <a:pt x="653" y="476"/>
                    <a:pt x="778" y="326"/>
                    <a:pt x="778" y="326"/>
                  </a:cubicBezTo>
                  <a:lnTo>
                    <a:pt x="5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6"/>
            <p:cNvSpPr/>
            <p:nvPr/>
          </p:nvSpPr>
          <p:spPr>
            <a:xfrm>
              <a:off x="7543580" y="3489262"/>
              <a:ext cx="41715" cy="57610"/>
            </a:xfrm>
            <a:custGeom>
              <a:rect b="b" l="l" r="r" t="t"/>
              <a:pathLst>
                <a:path extrusionOk="0" h="1004" w="727">
                  <a:moveTo>
                    <a:pt x="577" y="1"/>
                  </a:moveTo>
                  <a:cubicBezTo>
                    <a:pt x="577" y="1"/>
                    <a:pt x="451" y="176"/>
                    <a:pt x="301" y="327"/>
                  </a:cubicBezTo>
                  <a:cubicBezTo>
                    <a:pt x="150" y="477"/>
                    <a:pt x="0" y="652"/>
                    <a:pt x="0" y="652"/>
                  </a:cubicBezTo>
                  <a:lnTo>
                    <a:pt x="201" y="1003"/>
                  </a:lnTo>
                  <a:cubicBezTo>
                    <a:pt x="201" y="1003"/>
                    <a:pt x="326" y="853"/>
                    <a:pt x="451" y="678"/>
                  </a:cubicBezTo>
                  <a:cubicBezTo>
                    <a:pt x="577" y="527"/>
                    <a:pt x="727" y="377"/>
                    <a:pt x="727" y="377"/>
                  </a:cubicBezTo>
                  <a:lnTo>
                    <a:pt x="5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6"/>
            <p:cNvSpPr/>
            <p:nvPr/>
          </p:nvSpPr>
          <p:spPr>
            <a:xfrm>
              <a:off x="7593904" y="3441807"/>
              <a:ext cx="43207" cy="53306"/>
            </a:xfrm>
            <a:custGeom>
              <a:rect b="b" l="l" r="r" t="t"/>
              <a:pathLst>
                <a:path extrusionOk="0" h="929" w="753">
                  <a:moveTo>
                    <a:pt x="677" y="1"/>
                  </a:moveTo>
                  <a:cubicBezTo>
                    <a:pt x="677" y="1"/>
                    <a:pt x="502" y="101"/>
                    <a:pt x="326" y="251"/>
                  </a:cubicBezTo>
                  <a:cubicBezTo>
                    <a:pt x="151" y="377"/>
                    <a:pt x="0" y="527"/>
                    <a:pt x="0" y="527"/>
                  </a:cubicBezTo>
                  <a:lnTo>
                    <a:pt x="126" y="928"/>
                  </a:lnTo>
                  <a:cubicBezTo>
                    <a:pt x="126" y="928"/>
                    <a:pt x="251" y="778"/>
                    <a:pt x="401" y="652"/>
                  </a:cubicBezTo>
                  <a:cubicBezTo>
                    <a:pt x="577" y="527"/>
                    <a:pt x="752" y="402"/>
                    <a:pt x="752" y="402"/>
                  </a:cubicBezTo>
                  <a:lnTo>
                    <a:pt x="6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6"/>
            <p:cNvSpPr/>
            <p:nvPr/>
          </p:nvSpPr>
          <p:spPr>
            <a:xfrm>
              <a:off x="7654270" y="3427060"/>
              <a:ext cx="49003" cy="29206"/>
            </a:xfrm>
            <a:custGeom>
              <a:rect b="b" l="l" r="r" t="t"/>
              <a:pathLst>
                <a:path extrusionOk="0" h="509" w="854">
                  <a:moveTo>
                    <a:pt x="490" y="0"/>
                  </a:moveTo>
                  <a:cubicBezTo>
                    <a:pt x="468" y="0"/>
                    <a:pt x="447" y="2"/>
                    <a:pt x="427" y="7"/>
                  </a:cubicBezTo>
                  <a:cubicBezTo>
                    <a:pt x="201" y="7"/>
                    <a:pt x="1" y="82"/>
                    <a:pt x="1" y="82"/>
                  </a:cubicBezTo>
                  <a:lnTo>
                    <a:pt x="51" y="508"/>
                  </a:lnTo>
                  <a:cubicBezTo>
                    <a:pt x="51" y="508"/>
                    <a:pt x="227" y="433"/>
                    <a:pt x="427" y="433"/>
                  </a:cubicBezTo>
                  <a:cubicBezTo>
                    <a:pt x="456" y="426"/>
                    <a:pt x="486" y="423"/>
                    <a:pt x="514" y="423"/>
                  </a:cubicBezTo>
                  <a:cubicBezTo>
                    <a:pt x="584" y="423"/>
                    <a:pt x="650" y="441"/>
                    <a:pt x="703" y="458"/>
                  </a:cubicBezTo>
                  <a:lnTo>
                    <a:pt x="828" y="458"/>
                  </a:lnTo>
                  <a:lnTo>
                    <a:pt x="853" y="57"/>
                  </a:lnTo>
                  <a:cubicBezTo>
                    <a:pt x="853" y="57"/>
                    <a:pt x="803" y="32"/>
                    <a:pt x="728" y="32"/>
                  </a:cubicBezTo>
                  <a:cubicBezTo>
                    <a:pt x="668" y="32"/>
                    <a:pt x="575" y="0"/>
                    <a:pt x="4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6"/>
            <p:cNvSpPr/>
            <p:nvPr/>
          </p:nvSpPr>
          <p:spPr>
            <a:xfrm>
              <a:off x="7723301" y="3438938"/>
              <a:ext cx="43207" cy="50380"/>
            </a:xfrm>
            <a:custGeom>
              <a:rect b="b" l="l" r="r" t="t"/>
              <a:pathLst>
                <a:path extrusionOk="0" h="878" w="753">
                  <a:moveTo>
                    <a:pt x="51" y="1"/>
                  </a:moveTo>
                  <a:lnTo>
                    <a:pt x="1" y="402"/>
                  </a:lnTo>
                  <a:cubicBezTo>
                    <a:pt x="1" y="402"/>
                    <a:pt x="176" y="502"/>
                    <a:pt x="352" y="627"/>
                  </a:cubicBezTo>
                  <a:cubicBezTo>
                    <a:pt x="427" y="677"/>
                    <a:pt x="502" y="753"/>
                    <a:pt x="552" y="803"/>
                  </a:cubicBezTo>
                  <a:cubicBezTo>
                    <a:pt x="602" y="853"/>
                    <a:pt x="653" y="878"/>
                    <a:pt x="653" y="878"/>
                  </a:cubicBezTo>
                  <a:lnTo>
                    <a:pt x="753" y="477"/>
                  </a:lnTo>
                  <a:cubicBezTo>
                    <a:pt x="753" y="477"/>
                    <a:pt x="703" y="452"/>
                    <a:pt x="653" y="402"/>
                  </a:cubicBezTo>
                  <a:cubicBezTo>
                    <a:pt x="577" y="352"/>
                    <a:pt x="502" y="276"/>
                    <a:pt x="402" y="226"/>
                  </a:cubicBezTo>
                  <a:cubicBezTo>
                    <a:pt x="252" y="76"/>
                    <a:pt x="51" y="1"/>
                    <a:pt x="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6"/>
            <p:cNvSpPr/>
            <p:nvPr/>
          </p:nvSpPr>
          <p:spPr>
            <a:xfrm>
              <a:off x="7776552" y="3483524"/>
              <a:ext cx="41773" cy="56175"/>
            </a:xfrm>
            <a:custGeom>
              <a:rect b="b" l="l" r="r" t="t"/>
              <a:pathLst>
                <a:path extrusionOk="0" h="979" w="728">
                  <a:moveTo>
                    <a:pt x="126" y="1"/>
                  </a:moveTo>
                  <a:lnTo>
                    <a:pt x="0" y="377"/>
                  </a:lnTo>
                  <a:lnTo>
                    <a:pt x="276" y="677"/>
                  </a:lnTo>
                  <a:cubicBezTo>
                    <a:pt x="426" y="828"/>
                    <a:pt x="552" y="978"/>
                    <a:pt x="552" y="978"/>
                  </a:cubicBezTo>
                  <a:lnTo>
                    <a:pt x="727" y="627"/>
                  </a:lnTo>
                  <a:cubicBezTo>
                    <a:pt x="727" y="627"/>
                    <a:pt x="577" y="477"/>
                    <a:pt x="426" y="301"/>
                  </a:cubicBezTo>
                  <a:cubicBezTo>
                    <a:pt x="276" y="151"/>
                    <a:pt x="126" y="1"/>
                    <a:pt x="1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6"/>
            <p:cNvSpPr/>
            <p:nvPr/>
          </p:nvSpPr>
          <p:spPr>
            <a:xfrm>
              <a:off x="7824007" y="3538151"/>
              <a:ext cx="46076" cy="51872"/>
            </a:xfrm>
            <a:custGeom>
              <a:rect b="b" l="l" r="r" t="t"/>
              <a:pathLst>
                <a:path extrusionOk="0" h="904" w="803">
                  <a:moveTo>
                    <a:pt x="176" y="1"/>
                  </a:moveTo>
                  <a:lnTo>
                    <a:pt x="0" y="327"/>
                  </a:lnTo>
                  <a:cubicBezTo>
                    <a:pt x="0" y="327"/>
                    <a:pt x="126" y="477"/>
                    <a:pt x="276" y="602"/>
                  </a:cubicBezTo>
                  <a:cubicBezTo>
                    <a:pt x="351" y="678"/>
                    <a:pt x="426" y="753"/>
                    <a:pt x="477" y="803"/>
                  </a:cubicBezTo>
                  <a:cubicBezTo>
                    <a:pt x="527" y="853"/>
                    <a:pt x="577" y="903"/>
                    <a:pt x="577" y="903"/>
                  </a:cubicBezTo>
                  <a:lnTo>
                    <a:pt x="802" y="602"/>
                  </a:lnTo>
                  <a:cubicBezTo>
                    <a:pt x="802" y="602"/>
                    <a:pt x="752" y="577"/>
                    <a:pt x="702" y="527"/>
                  </a:cubicBezTo>
                  <a:cubicBezTo>
                    <a:pt x="627" y="452"/>
                    <a:pt x="552" y="377"/>
                    <a:pt x="477" y="302"/>
                  </a:cubicBezTo>
                  <a:lnTo>
                    <a:pt x="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6"/>
            <p:cNvSpPr/>
            <p:nvPr/>
          </p:nvSpPr>
          <p:spPr>
            <a:xfrm>
              <a:off x="7875766" y="3587098"/>
              <a:ext cx="51814" cy="40281"/>
            </a:xfrm>
            <a:custGeom>
              <a:rect b="b" l="l" r="r" t="t"/>
              <a:pathLst>
                <a:path extrusionOk="0" h="702" w="903">
                  <a:moveTo>
                    <a:pt x="201" y="0"/>
                  </a:moveTo>
                  <a:lnTo>
                    <a:pt x="1" y="301"/>
                  </a:lnTo>
                  <a:cubicBezTo>
                    <a:pt x="1" y="301"/>
                    <a:pt x="51" y="326"/>
                    <a:pt x="101" y="376"/>
                  </a:cubicBezTo>
                  <a:cubicBezTo>
                    <a:pt x="176" y="426"/>
                    <a:pt x="276" y="476"/>
                    <a:pt x="377" y="526"/>
                  </a:cubicBezTo>
                  <a:cubicBezTo>
                    <a:pt x="577" y="652"/>
                    <a:pt x="803" y="677"/>
                    <a:pt x="803" y="702"/>
                  </a:cubicBezTo>
                  <a:lnTo>
                    <a:pt x="903" y="351"/>
                  </a:lnTo>
                  <a:cubicBezTo>
                    <a:pt x="903" y="351"/>
                    <a:pt x="853" y="326"/>
                    <a:pt x="778" y="301"/>
                  </a:cubicBezTo>
                  <a:cubicBezTo>
                    <a:pt x="727" y="301"/>
                    <a:pt x="627" y="251"/>
                    <a:pt x="552" y="201"/>
                  </a:cubicBezTo>
                  <a:cubicBezTo>
                    <a:pt x="452" y="150"/>
                    <a:pt x="377" y="125"/>
                    <a:pt x="301" y="75"/>
                  </a:cubicBezTo>
                  <a:cubicBezTo>
                    <a:pt x="251" y="25"/>
                    <a:pt x="201" y="0"/>
                    <a:pt x="2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6"/>
            <p:cNvSpPr/>
            <p:nvPr/>
          </p:nvSpPr>
          <p:spPr>
            <a:xfrm>
              <a:off x="6226200" y="3088047"/>
              <a:ext cx="48945" cy="21632"/>
            </a:xfrm>
            <a:custGeom>
              <a:rect b="b" l="l" r="r" t="t"/>
              <a:pathLst>
                <a:path extrusionOk="0" h="377" w="853">
                  <a:moveTo>
                    <a:pt x="1" y="0"/>
                  </a:moveTo>
                  <a:lnTo>
                    <a:pt x="1" y="376"/>
                  </a:lnTo>
                  <a:lnTo>
                    <a:pt x="853" y="376"/>
                  </a:lnTo>
                  <a:lnTo>
                    <a:pt x="853" y="25"/>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6"/>
            <p:cNvSpPr/>
            <p:nvPr/>
          </p:nvSpPr>
          <p:spPr>
            <a:xfrm>
              <a:off x="6299534" y="3089482"/>
              <a:ext cx="50380" cy="20198"/>
            </a:xfrm>
            <a:custGeom>
              <a:rect b="b" l="l" r="r" t="t"/>
              <a:pathLst>
                <a:path extrusionOk="0" h="352" w="878">
                  <a:moveTo>
                    <a:pt x="1" y="0"/>
                  </a:moveTo>
                  <a:lnTo>
                    <a:pt x="1" y="351"/>
                  </a:lnTo>
                  <a:lnTo>
                    <a:pt x="878" y="351"/>
                  </a:lnTo>
                  <a:lnTo>
                    <a:pt x="8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6"/>
            <p:cNvSpPr/>
            <p:nvPr/>
          </p:nvSpPr>
          <p:spPr>
            <a:xfrm>
              <a:off x="6374361" y="3089482"/>
              <a:ext cx="50380" cy="21632"/>
            </a:xfrm>
            <a:custGeom>
              <a:rect b="b" l="l" r="r" t="t"/>
              <a:pathLst>
                <a:path extrusionOk="0" h="377" w="878">
                  <a:moveTo>
                    <a:pt x="0" y="0"/>
                  </a:moveTo>
                  <a:lnTo>
                    <a:pt x="0" y="351"/>
                  </a:lnTo>
                  <a:lnTo>
                    <a:pt x="877" y="376"/>
                  </a:lnTo>
                  <a:lnTo>
                    <a:pt x="8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6"/>
            <p:cNvSpPr/>
            <p:nvPr/>
          </p:nvSpPr>
          <p:spPr>
            <a:xfrm>
              <a:off x="6449130" y="3089482"/>
              <a:ext cx="48945" cy="21632"/>
            </a:xfrm>
            <a:custGeom>
              <a:rect b="b" l="l" r="r" t="t"/>
              <a:pathLst>
                <a:path extrusionOk="0" h="377" w="853">
                  <a:moveTo>
                    <a:pt x="0" y="0"/>
                  </a:moveTo>
                  <a:lnTo>
                    <a:pt x="0" y="376"/>
                  </a:lnTo>
                  <a:lnTo>
                    <a:pt x="852" y="376"/>
                  </a:lnTo>
                  <a:lnTo>
                    <a:pt x="8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6"/>
            <p:cNvSpPr/>
            <p:nvPr/>
          </p:nvSpPr>
          <p:spPr>
            <a:xfrm>
              <a:off x="6522464" y="3089482"/>
              <a:ext cx="50380" cy="21632"/>
            </a:xfrm>
            <a:custGeom>
              <a:rect b="b" l="l" r="r" t="t"/>
              <a:pathLst>
                <a:path extrusionOk="0" h="377" w="878">
                  <a:moveTo>
                    <a:pt x="1" y="0"/>
                  </a:moveTo>
                  <a:lnTo>
                    <a:pt x="1" y="376"/>
                  </a:lnTo>
                  <a:lnTo>
                    <a:pt x="878" y="376"/>
                  </a:lnTo>
                  <a:lnTo>
                    <a:pt x="8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6"/>
            <p:cNvSpPr/>
            <p:nvPr/>
          </p:nvSpPr>
          <p:spPr>
            <a:xfrm>
              <a:off x="6597233" y="3090916"/>
              <a:ext cx="50380" cy="20198"/>
            </a:xfrm>
            <a:custGeom>
              <a:rect b="b" l="l" r="r" t="t"/>
              <a:pathLst>
                <a:path extrusionOk="0" h="352" w="878">
                  <a:moveTo>
                    <a:pt x="1" y="0"/>
                  </a:moveTo>
                  <a:lnTo>
                    <a:pt x="1" y="351"/>
                  </a:lnTo>
                  <a:lnTo>
                    <a:pt x="853" y="351"/>
                  </a:lnTo>
                  <a:lnTo>
                    <a:pt x="8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6"/>
            <p:cNvSpPr/>
            <p:nvPr/>
          </p:nvSpPr>
          <p:spPr>
            <a:xfrm>
              <a:off x="6670568" y="3090916"/>
              <a:ext cx="50437" cy="20198"/>
            </a:xfrm>
            <a:custGeom>
              <a:rect b="b" l="l" r="r" t="t"/>
              <a:pathLst>
                <a:path extrusionOk="0" h="352" w="879">
                  <a:moveTo>
                    <a:pt x="1" y="0"/>
                  </a:moveTo>
                  <a:lnTo>
                    <a:pt x="1" y="351"/>
                  </a:lnTo>
                  <a:lnTo>
                    <a:pt x="878" y="351"/>
                  </a:lnTo>
                  <a:lnTo>
                    <a:pt x="8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6"/>
            <p:cNvSpPr/>
            <p:nvPr/>
          </p:nvSpPr>
          <p:spPr>
            <a:xfrm>
              <a:off x="6745394" y="3090916"/>
              <a:ext cx="50380" cy="21632"/>
            </a:xfrm>
            <a:custGeom>
              <a:rect b="b" l="l" r="r" t="t"/>
              <a:pathLst>
                <a:path extrusionOk="0" h="377" w="878">
                  <a:moveTo>
                    <a:pt x="0" y="0"/>
                  </a:moveTo>
                  <a:lnTo>
                    <a:pt x="0" y="376"/>
                  </a:lnTo>
                  <a:lnTo>
                    <a:pt x="877" y="376"/>
                  </a:lnTo>
                  <a:lnTo>
                    <a:pt x="8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6"/>
            <p:cNvSpPr/>
            <p:nvPr/>
          </p:nvSpPr>
          <p:spPr>
            <a:xfrm>
              <a:off x="6820163" y="3090916"/>
              <a:ext cx="48945" cy="21632"/>
            </a:xfrm>
            <a:custGeom>
              <a:rect b="b" l="l" r="r" t="t"/>
              <a:pathLst>
                <a:path extrusionOk="0" h="377" w="853">
                  <a:moveTo>
                    <a:pt x="1" y="0"/>
                  </a:moveTo>
                  <a:lnTo>
                    <a:pt x="1" y="376"/>
                  </a:lnTo>
                  <a:lnTo>
                    <a:pt x="853" y="376"/>
                  </a:lnTo>
                  <a:lnTo>
                    <a:pt x="8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6"/>
            <p:cNvSpPr/>
            <p:nvPr/>
          </p:nvSpPr>
          <p:spPr>
            <a:xfrm>
              <a:off x="6893497" y="3090916"/>
              <a:ext cx="50380" cy="21632"/>
            </a:xfrm>
            <a:custGeom>
              <a:rect b="b" l="l" r="r" t="t"/>
              <a:pathLst>
                <a:path extrusionOk="0" h="377" w="878">
                  <a:moveTo>
                    <a:pt x="1" y="0"/>
                  </a:moveTo>
                  <a:lnTo>
                    <a:pt x="1" y="376"/>
                  </a:lnTo>
                  <a:lnTo>
                    <a:pt x="878" y="376"/>
                  </a:lnTo>
                  <a:lnTo>
                    <a:pt x="8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6"/>
            <p:cNvSpPr/>
            <p:nvPr/>
          </p:nvSpPr>
          <p:spPr>
            <a:xfrm>
              <a:off x="6968266" y="3092351"/>
              <a:ext cx="50437" cy="20198"/>
            </a:xfrm>
            <a:custGeom>
              <a:rect b="b" l="l" r="r" t="t"/>
              <a:pathLst>
                <a:path extrusionOk="0" h="352" w="879">
                  <a:moveTo>
                    <a:pt x="1" y="1"/>
                  </a:moveTo>
                  <a:lnTo>
                    <a:pt x="1" y="351"/>
                  </a:lnTo>
                  <a:lnTo>
                    <a:pt x="878" y="351"/>
                  </a:lnTo>
                  <a:lnTo>
                    <a:pt x="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6"/>
            <p:cNvSpPr/>
            <p:nvPr/>
          </p:nvSpPr>
          <p:spPr>
            <a:xfrm>
              <a:off x="7043093" y="3092351"/>
              <a:ext cx="48945" cy="21632"/>
            </a:xfrm>
            <a:custGeom>
              <a:rect b="b" l="l" r="r" t="t"/>
              <a:pathLst>
                <a:path extrusionOk="0" h="377" w="853">
                  <a:moveTo>
                    <a:pt x="0" y="1"/>
                  </a:moveTo>
                  <a:lnTo>
                    <a:pt x="0" y="351"/>
                  </a:lnTo>
                  <a:lnTo>
                    <a:pt x="852" y="376"/>
                  </a:lnTo>
                  <a:lnTo>
                    <a:pt x="8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6"/>
            <p:cNvSpPr/>
            <p:nvPr/>
          </p:nvSpPr>
          <p:spPr>
            <a:xfrm>
              <a:off x="7116427" y="3092351"/>
              <a:ext cx="50380" cy="21632"/>
            </a:xfrm>
            <a:custGeom>
              <a:rect b="b" l="l" r="r" t="t"/>
              <a:pathLst>
                <a:path extrusionOk="0" h="377" w="878">
                  <a:moveTo>
                    <a:pt x="0" y="1"/>
                  </a:moveTo>
                  <a:lnTo>
                    <a:pt x="0" y="376"/>
                  </a:lnTo>
                  <a:lnTo>
                    <a:pt x="878" y="376"/>
                  </a:lnTo>
                  <a:lnTo>
                    <a:pt x="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6"/>
            <p:cNvSpPr/>
            <p:nvPr/>
          </p:nvSpPr>
          <p:spPr>
            <a:xfrm>
              <a:off x="7191196" y="3092351"/>
              <a:ext cx="50380" cy="21632"/>
            </a:xfrm>
            <a:custGeom>
              <a:rect b="b" l="l" r="r" t="t"/>
              <a:pathLst>
                <a:path extrusionOk="0" h="377" w="878">
                  <a:moveTo>
                    <a:pt x="1" y="1"/>
                  </a:moveTo>
                  <a:lnTo>
                    <a:pt x="1" y="376"/>
                  </a:lnTo>
                  <a:lnTo>
                    <a:pt x="878" y="376"/>
                  </a:lnTo>
                  <a:lnTo>
                    <a:pt x="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6"/>
            <p:cNvSpPr/>
            <p:nvPr/>
          </p:nvSpPr>
          <p:spPr>
            <a:xfrm>
              <a:off x="8586214" y="3502230"/>
              <a:ext cx="115104" cy="113670"/>
            </a:xfrm>
            <a:custGeom>
              <a:rect b="b" l="l" r="r" t="t"/>
              <a:pathLst>
                <a:path extrusionOk="0" h="1981" w="2006">
                  <a:moveTo>
                    <a:pt x="1003" y="401"/>
                  </a:moveTo>
                  <a:cubicBezTo>
                    <a:pt x="1329" y="401"/>
                    <a:pt x="1580" y="677"/>
                    <a:pt x="1580" y="1003"/>
                  </a:cubicBezTo>
                  <a:cubicBezTo>
                    <a:pt x="1580" y="1304"/>
                    <a:pt x="1329" y="1579"/>
                    <a:pt x="1003" y="1579"/>
                  </a:cubicBezTo>
                  <a:cubicBezTo>
                    <a:pt x="677" y="1579"/>
                    <a:pt x="427" y="1304"/>
                    <a:pt x="427" y="1003"/>
                  </a:cubicBezTo>
                  <a:cubicBezTo>
                    <a:pt x="427" y="677"/>
                    <a:pt x="677" y="401"/>
                    <a:pt x="1003" y="401"/>
                  </a:cubicBezTo>
                  <a:close/>
                  <a:moveTo>
                    <a:pt x="1003" y="0"/>
                  </a:moveTo>
                  <a:cubicBezTo>
                    <a:pt x="452" y="0"/>
                    <a:pt x="1" y="452"/>
                    <a:pt x="1" y="1003"/>
                  </a:cubicBezTo>
                  <a:cubicBezTo>
                    <a:pt x="1" y="1554"/>
                    <a:pt x="452" y="1980"/>
                    <a:pt x="1003" y="1980"/>
                  </a:cubicBezTo>
                  <a:cubicBezTo>
                    <a:pt x="1555" y="1980"/>
                    <a:pt x="2006" y="1554"/>
                    <a:pt x="2006" y="1003"/>
                  </a:cubicBezTo>
                  <a:cubicBezTo>
                    <a:pt x="2006" y="452"/>
                    <a:pt x="1555" y="0"/>
                    <a:pt x="10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6"/>
            <p:cNvSpPr/>
            <p:nvPr/>
          </p:nvSpPr>
          <p:spPr>
            <a:xfrm>
              <a:off x="7839844" y="2921238"/>
              <a:ext cx="112178" cy="112178"/>
            </a:xfrm>
            <a:custGeom>
              <a:rect b="b" l="l" r="r" t="t"/>
              <a:pathLst>
                <a:path extrusionOk="0" h="1955" w="1955">
                  <a:moveTo>
                    <a:pt x="977" y="426"/>
                  </a:moveTo>
                  <a:cubicBezTo>
                    <a:pt x="1278" y="426"/>
                    <a:pt x="1529" y="677"/>
                    <a:pt x="1529" y="977"/>
                  </a:cubicBezTo>
                  <a:cubicBezTo>
                    <a:pt x="1529" y="1278"/>
                    <a:pt x="1278" y="1529"/>
                    <a:pt x="977" y="1529"/>
                  </a:cubicBezTo>
                  <a:cubicBezTo>
                    <a:pt x="652" y="1529"/>
                    <a:pt x="401" y="1278"/>
                    <a:pt x="401" y="977"/>
                  </a:cubicBezTo>
                  <a:cubicBezTo>
                    <a:pt x="401" y="677"/>
                    <a:pt x="652" y="426"/>
                    <a:pt x="977" y="426"/>
                  </a:cubicBezTo>
                  <a:close/>
                  <a:moveTo>
                    <a:pt x="977" y="0"/>
                  </a:moveTo>
                  <a:cubicBezTo>
                    <a:pt x="426" y="0"/>
                    <a:pt x="0" y="451"/>
                    <a:pt x="0" y="977"/>
                  </a:cubicBezTo>
                  <a:cubicBezTo>
                    <a:pt x="0" y="1504"/>
                    <a:pt x="426" y="1955"/>
                    <a:pt x="977" y="1955"/>
                  </a:cubicBezTo>
                  <a:cubicBezTo>
                    <a:pt x="1504" y="1955"/>
                    <a:pt x="1955" y="1504"/>
                    <a:pt x="1955" y="977"/>
                  </a:cubicBezTo>
                  <a:cubicBezTo>
                    <a:pt x="1955" y="451"/>
                    <a:pt x="1504"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6"/>
            <p:cNvSpPr/>
            <p:nvPr/>
          </p:nvSpPr>
          <p:spPr>
            <a:xfrm>
              <a:off x="7260227" y="3775024"/>
              <a:ext cx="345198" cy="378880"/>
            </a:xfrm>
            <a:custGeom>
              <a:rect b="b" l="l" r="r" t="t"/>
              <a:pathLst>
                <a:path extrusionOk="0" h="6603" w="6016">
                  <a:moveTo>
                    <a:pt x="3956" y="1"/>
                  </a:moveTo>
                  <a:cubicBezTo>
                    <a:pt x="3512" y="1"/>
                    <a:pt x="3016" y="226"/>
                    <a:pt x="2607" y="936"/>
                  </a:cubicBezTo>
                  <a:cubicBezTo>
                    <a:pt x="2407" y="1261"/>
                    <a:pt x="2206" y="1838"/>
                    <a:pt x="1530" y="1988"/>
                  </a:cubicBezTo>
                  <a:cubicBezTo>
                    <a:pt x="1053" y="2089"/>
                    <a:pt x="1" y="2815"/>
                    <a:pt x="828" y="4094"/>
                  </a:cubicBezTo>
                  <a:cubicBezTo>
                    <a:pt x="1655" y="5397"/>
                    <a:pt x="101" y="5547"/>
                    <a:pt x="1003" y="6048"/>
                  </a:cubicBezTo>
                  <a:cubicBezTo>
                    <a:pt x="1712" y="6439"/>
                    <a:pt x="2285" y="6602"/>
                    <a:pt x="2758" y="6602"/>
                  </a:cubicBezTo>
                  <a:cubicBezTo>
                    <a:pt x="3924" y="6602"/>
                    <a:pt x="4482" y="5611"/>
                    <a:pt x="4963" y="4595"/>
                  </a:cubicBezTo>
                  <a:cubicBezTo>
                    <a:pt x="6016" y="2364"/>
                    <a:pt x="5715" y="1236"/>
                    <a:pt x="5038" y="459"/>
                  </a:cubicBezTo>
                  <a:cubicBezTo>
                    <a:pt x="4856" y="264"/>
                    <a:pt x="4437" y="1"/>
                    <a:pt x="3956" y="1"/>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6"/>
            <p:cNvSpPr/>
            <p:nvPr/>
          </p:nvSpPr>
          <p:spPr>
            <a:xfrm>
              <a:off x="7346530" y="3940055"/>
              <a:ext cx="279039" cy="347723"/>
            </a:xfrm>
            <a:custGeom>
              <a:rect b="b" l="l" r="r" t="t"/>
              <a:pathLst>
                <a:path extrusionOk="0" h="6060" w="4863">
                  <a:moveTo>
                    <a:pt x="2959" y="1"/>
                  </a:moveTo>
                  <a:cubicBezTo>
                    <a:pt x="2742" y="1"/>
                    <a:pt x="2516" y="37"/>
                    <a:pt x="2306" y="65"/>
                  </a:cubicBezTo>
                  <a:cubicBezTo>
                    <a:pt x="1379" y="140"/>
                    <a:pt x="1" y="792"/>
                    <a:pt x="627" y="2345"/>
                  </a:cubicBezTo>
                  <a:cubicBezTo>
                    <a:pt x="1204" y="3724"/>
                    <a:pt x="803" y="4275"/>
                    <a:pt x="627" y="5428"/>
                  </a:cubicBezTo>
                  <a:lnTo>
                    <a:pt x="627" y="5503"/>
                  </a:lnTo>
                  <a:cubicBezTo>
                    <a:pt x="518" y="5899"/>
                    <a:pt x="893" y="6059"/>
                    <a:pt x="1452" y="6059"/>
                  </a:cubicBezTo>
                  <a:cubicBezTo>
                    <a:pt x="2698" y="6059"/>
                    <a:pt x="4862" y="5262"/>
                    <a:pt x="4637" y="4501"/>
                  </a:cubicBezTo>
                  <a:cubicBezTo>
                    <a:pt x="4336" y="3423"/>
                    <a:pt x="4086" y="2446"/>
                    <a:pt x="4061" y="1468"/>
                  </a:cubicBezTo>
                  <a:cubicBezTo>
                    <a:pt x="4025" y="240"/>
                    <a:pt x="3520" y="1"/>
                    <a:pt x="29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6"/>
            <p:cNvSpPr/>
            <p:nvPr/>
          </p:nvSpPr>
          <p:spPr>
            <a:xfrm>
              <a:off x="7373844" y="4004151"/>
              <a:ext cx="86357" cy="117973"/>
            </a:xfrm>
            <a:custGeom>
              <a:rect b="b" l="l" r="r" t="t"/>
              <a:pathLst>
                <a:path extrusionOk="0" h="2056" w="1505">
                  <a:moveTo>
                    <a:pt x="1204" y="0"/>
                  </a:moveTo>
                  <a:lnTo>
                    <a:pt x="1204" y="0"/>
                  </a:lnTo>
                  <a:cubicBezTo>
                    <a:pt x="853" y="226"/>
                    <a:pt x="301" y="426"/>
                    <a:pt x="1" y="677"/>
                  </a:cubicBezTo>
                  <a:cubicBezTo>
                    <a:pt x="26" y="852"/>
                    <a:pt x="76" y="1028"/>
                    <a:pt x="151" y="1228"/>
                  </a:cubicBezTo>
                  <a:cubicBezTo>
                    <a:pt x="301" y="1529"/>
                    <a:pt x="377" y="1805"/>
                    <a:pt x="402" y="2055"/>
                  </a:cubicBezTo>
                  <a:cubicBezTo>
                    <a:pt x="978" y="1454"/>
                    <a:pt x="1504" y="903"/>
                    <a:pt x="1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6"/>
            <p:cNvSpPr/>
            <p:nvPr/>
          </p:nvSpPr>
          <p:spPr>
            <a:xfrm>
              <a:off x="7573763" y="3918537"/>
              <a:ext cx="241857" cy="207888"/>
            </a:xfrm>
            <a:custGeom>
              <a:rect b="b" l="l" r="r" t="t"/>
              <a:pathLst>
                <a:path extrusionOk="0" h="3623" w="4215">
                  <a:moveTo>
                    <a:pt x="3953" y="1"/>
                  </a:moveTo>
                  <a:cubicBezTo>
                    <a:pt x="3936" y="1"/>
                    <a:pt x="3921" y="7"/>
                    <a:pt x="3910" y="14"/>
                  </a:cubicBezTo>
                  <a:cubicBezTo>
                    <a:pt x="3835" y="64"/>
                    <a:pt x="3459" y="264"/>
                    <a:pt x="3434" y="791"/>
                  </a:cubicBezTo>
                  <a:cubicBezTo>
                    <a:pt x="3386" y="1324"/>
                    <a:pt x="2421" y="2398"/>
                    <a:pt x="1996" y="2398"/>
                  </a:cubicBezTo>
                  <a:cubicBezTo>
                    <a:pt x="1982" y="2398"/>
                    <a:pt x="1968" y="2397"/>
                    <a:pt x="1955" y="2395"/>
                  </a:cubicBezTo>
                  <a:cubicBezTo>
                    <a:pt x="1304" y="2244"/>
                    <a:pt x="1128" y="1492"/>
                    <a:pt x="1128" y="1492"/>
                  </a:cubicBezTo>
                  <a:lnTo>
                    <a:pt x="0" y="2294"/>
                  </a:lnTo>
                  <a:cubicBezTo>
                    <a:pt x="0" y="2294"/>
                    <a:pt x="1009" y="3623"/>
                    <a:pt x="1832" y="3623"/>
                  </a:cubicBezTo>
                  <a:cubicBezTo>
                    <a:pt x="1840" y="3623"/>
                    <a:pt x="1847" y="3623"/>
                    <a:pt x="1855" y="3623"/>
                  </a:cubicBezTo>
                  <a:cubicBezTo>
                    <a:pt x="1861" y="3623"/>
                    <a:pt x="1867" y="3623"/>
                    <a:pt x="1873" y="3623"/>
                  </a:cubicBezTo>
                  <a:cubicBezTo>
                    <a:pt x="2092" y="3623"/>
                    <a:pt x="2728" y="3599"/>
                    <a:pt x="3459" y="1893"/>
                  </a:cubicBezTo>
                  <a:cubicBezTo>
                    <a:pt x="4215" y="231"/>
                    <a:pt x="4059" y="1"/>
                    <a:pt x="3953" y="1"/>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6"/>
            <p:cNvSpPr/>
            <p:nvPr/>
          </p:nvSpPr>
          <p:spPr>
            <a:xfrm>
              <a:off x="7573763" y="4004151"/>
              <a:ext cx="84922" cy="79127"/>
            </a:xfrm>
            <a:custGeom>
              <a:rect b="b" l="l" r="r" t="t"/>
              <a:pathLst>
                <a:path extrusionOk="0" h="1379" w="1480">
                  <a:moveTo>
                    <a:pt x="1128" y="0"/>
                  </a:moveTo>
                  <a:lnTo>
                    <a:pt x="0" y="802"/>
                  </a:lnTo>
                  <a:cubicBezTo>
                    <a:pt x="0" y="802"/>
                    <a:pt x="226" y="1078"/>
                    <a:pt x="527" y="1379"/>
                  </a:cubicBezTo>
                  <a:cubicBezTo>
                    <a:pt x="878" y="1203"/>
                    <a:pt x="1229" y="978"/>
                    <a:pt x="1479" y="627"/>
                  </a:cubicBezTo>
                  <a:cubicBezTo>
                    <a:pt x="1229" y="351"/>
                    <a:pt x="1128" y="0"/>
                    <a:pt x="11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6"/>
            <p:cNvSpPr/>
            <p:nvPr/>
          </p:nvSpPr>
          <p:spPr>
            <a:xfrm>
              <a:off x="7506511" y="3945391"/>
              <a:ext cx="147811" cy="137884"/>
            </a:xfrm>
            <a:custGeom>
              <a:rect b="b" l="l" r="r" t="t"/>
              <a:pathLst>
                <a:path extrusionOk="0" h="2403" w="2576">
                  <a:moveTo>
                    <a:pt x="659" y="0"/>
                  </a:moveTo>
                  <a:cubicBezTo>
                    <a:pt x="512" y="0"/>
                    <a:pt x="372" y="37"/>
                    <a:pt x="245" y="122"/>
                  </a:cubicBezTo>
                  <a:cubicBezTo>
                    <a:pt x="209" y="146"/>
                    <a:pt x="177" y="154"/>
                    <a:pt x="148" y="154"/>
                  </a:cubicBezTo>
                  <a:cubicBezTo>
                    <a:pt x="87" y="154"/>
                    <a:pt x="43" y="116"/>
                    <a:pt x="26" y="116"/>
                  </a:cubicBezTo>
                  <a:cubicBezTo>
                    <a:pt x="1" y="116"/>
                    <a:pt x="32" y="197"/>
                    <a:pt x="145" y="598"/>
                  </a:cubicBezTo>
                  <a:cubicBezTo>
                    <a:pt x="320" y="1225"/>
                    <a:pt x="1523" y="2403"/>
                    <a:pt x="1523" y="2403"/>
                  </a:cubicBezTo>
                  <a:cubicBezTo>
                    <a:pt x="1523" y="2403"/>
                    <a:pt x="2350" y="2027"/>
                    <a:pt x="2576" y="1200"/>
                  </a:cubicBezTo>
                  <a:cubicBezTo>
                    <a:pt x="2576" y="1200"/>
                    <a:pt x="1504" y="0"/>
                    <a:pt x="6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6"/>
            <p:cNvSpPr/>
            <p:nvPr/>
          </p:nvSpPr>
          <p:spPr>
            <a:xfrm>
              <a:off x="7464909" y="3879001"/>
              <a:ext cx="71840" cy="97489"/>
            </a:xfrm>
            <a:custGeom>
              <a:rect b="b" l="l" r="r" t="t"/>
              <a:pathLst>
                <a:path extrusionOk="0" h="1699" w="1252">
                  <a:moveTo>
                    <a:pt x="218" y="1"/>
                  </a:moveTo>
                  <a:cubicBezTo>
                    <a:pt x="218" y="1"/>
                    <a:pt x="369" y="803"/>
                    <a:pt x="118" y="1179"/>
                  </a:cubicBezTo>
                  <a:cubicBezTo>
                    <a:pt x="1" y="1355"/>
                    <a:pt x="768" y="1698"/>
                    <a:pt x="1099" y="1698"/>
                  </a:cubicBezTo>
                  <a:cubicBezTo>
                    <a:pt x="1193" y="1698"/>
                    <a:pt x="1251" y="1671"/>
                    <a:pt x="1246" y="1605"/>
                  </a:cubicBezTo>
                  <a:cubicBezTo>
                    <a:pt x="1196" y="1204"/>
                    <a:pt x="995" y="953"/>
                    <a:pt x="1246" y="527"/>
                  </a:cubicBezTo>
                  <a:lnTo>
                    <a:pt x="218" y="1"/>
                  </a:lnTo>
                  <a:close/>
                </a:path>
              </a:pathLst>
            </a:custGeom>
            <a:solidFill>
              <a:srgbClr val="633C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6"/>
            <p:cNvSpPr/>
            <p:nvPr/>
          </p:nvSpPr>
          <p:spPr>
            <a:xfrm>
              <a:off x="7454408" y="3797346"/>
              <a:ext cx="122277" cy="149360"/>
            </a:xfrm>
            <a:custGeom>
              <a:rect b="b" l="l" r="r" t="t"/>
              <a:pathLst>
                <a:path extrusionOk="0" h="2603" w="2131">
                  <a:moveTo>
                    <a:pt x="1084" y="0"/>
                  </a:moveTo>
                  <a:cubicBezTo>
                    <a:pt x="873" y="0"/>
                    <a:pt x="671" y="102"/>
                    <a:pt x="577" y="196"/>
                  </a:cubicBezTo>
                  <a:cubicBezTo>
                    <a:pt x="176" y="572"/>
                    <a:pt x="0" y="1123"/>
                    <a:pt x="100" y="1424"/>
                  </a:cubicBezTo>
                  <a:cubicBezTo>
                    <a:pt x="296" y="2109"/>
                    <a:pt x="874" y="2603"/>
                    <a:pt x="1251" y="2603"/>
                  </a:cubicBezTo>
                  <a:cubicBezTo>
                    <a:pt x="1260" y="2603"/>
                    <a:pt x="1269" y="2602"/>
                    <a:pt x="1278" y="2602"/>
                  </a:cubicBezTo>
                  <a:cubicBezTo>
                    <a:pt x="2131" y="2502"/>
                    <a:pt x="1805" y="722"/>
                    <a:pt x="1579" y="296"/>
                  </a:cubicBezTo>
                  <a:cubicBezTo>
                    <a:pt x="1452" y="76"/>
                    <a:pt x="1265" y="0"/>
                    <a:pt x="1084" y="0"/>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6"/>
            <p:cNvSpPr/>
            <p:nvPr/>
          </p:nvSpPr>
          <p:spPr>
            <a:xfrm>
              <a:off x="7434267" y="3788681"/>
              <a:ext cx="131974" cy="114358"/>
            </a:xfrm>
            <a:custGeom>
              <a:rect b="b" l="l" r="r" t="t"/>
              <a:pathLst>
                <a:path extrusionOk="0" h="1993" w="2300">
                  <a:moveTo>
                    <a:pt x="1160" y="1"/>
                  </a:moveTo>
                  <a:cubicBezTo>
                    <a:pt x="905" y="1"/>
                    <a:pt x="661" y="88"/>
                    <a:pt x="502" y="272"/>
                  </a:cubicBezTo>
                  <a:cubicBezTo>
                    <a:pt x="0" y="823"/>
                    <a:pt x="0" y="823"/>
                    <a:pt x="126" y="1199"/>
                  </a:cubicBezTo>
                  <a:cubicBezTo>
                    <a:pt x="146" y="1260"/>
                    <a:pt x="396" y="1992"/>
                    <a:pt x="583" y="1992"/>
                  </a:cubicBezTo>
                  <a:cubicBezTo>
                    <a:pt x="628" y="1992"/>
                    <a:pt x="669" y="1951"/>
                    <a:pt x="702" y="1851"/>
                  </a:cubicBezTo>
                  <a:cubicBezTo>
                    <a:pt x="978" y="1099"/>
                    <a:pt x="1404" y="1324"/>
                    <a:pt x="1629" y="923"/>
                  </a:cubicBezTo>
                  <a:cubicBezTo>
                    <a:pt x="1676" y="841"/>
                    <a:pt x="1728" y="809"/>
                    <a:pt x="1781" y="809"/>
                  </a:cubicBezTo>
                  <a:cubicBezTo>
                    <a:pt x="1953" y="809"/>
                    <a:pt x="2139" y="1139"/>
                    <a:pt x="2206" y="1139"/>
                  </a:cubicBezTo>
                  <a:cubicBezTo>
                    <a:pt x="2219" y="1139"/>
                    <a:pt x="2228" y="1127"/>
                    <a:pt x="2231" y="1099"/>
                  </a:cubicBezTo>
                  <a:cubicBezTo>
                    <a:pt x="2299" y="399"/>
                    <a:pt x="1704" y="1"/>
                    <a:pt x="1160" y="1"/>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6"/>
            <p:cNvSpPr/>
            <p:nvPr/>
          </p:nvSpPr>
          <p:spPr>
            <a:xfrm>
              <a:off x="7333734" y="4178018"/>
              <a:ext cx="416980" cy="191477"/>
            </a:xfrm>
            <a:custGeom>
              <a:rect b="b" l="l" r="r" t="t"/>
              <a:pathLst>
                <a:path extrusionOk="0" h="3337" w="7267">
                  <a:moveTo>
                    <a:pt x="860" y="1"/>
                  </a:moveTo>
                  <a:cubicBezTo>
                    <a:pt x="0" y="1"/>
                    <a:pt x="751" y="1464"/>
                    <a:pt x="2329" y="2484"/>
                  </a:cubicBezTo>
                  <a:cubicBezTo>
                    <a:pt x="3492" y="3220"/>
                    <a:pt x="4679" y="3336"/>
                    <a:pt x="5315" y="3336"/>
                  </a:cubicBezTo>
                  <a:cubicBezTo>
                    <a:pt x="5611" y="3336"/>
                    <a:pt x="5787" y="3311"/>
                    <a:pt x="5787" y="3311"/>
                  </a:cubicBezTo>
                  <a:cubicBezTo>
                    <a:pt x="7216" y="3136"/>
                    <a:pt x="7266" y="2409"/>
                    <a:pt x="7141" y="2334"/>
                  </a:cubicBezTo>
                  <a:cubicBezTo>
                    <a:pt x="7119" y="2320"/>
                    <a:pt x="7077" y="2315"/>
                    <a:pt x="7023" y="2315"/>
                  </a:cubicBezTo>
                  <a:cubicBezTo>
                    <a:pt x="6769" y="2315"/>
                    <a:pt x="6237" y="2434"/>
                    <a:pt x="6113" y="2434"/>
                  </a:cubicBezTo>
                  <a:cubicBezTo>
                    <a:pt x="5985" y="2447"/>
                    <a:pt x="5868" y="2453"/>
                    <a:pt x="5759" y="2453"/>
                  </a:cubicBezTo>
                  <a:cubicBezTo>
                    <a:pt x="4608" y="2453"/>
                    <a:pt x="4370" y="1736"/>
                    <a:pt x="2103" y="454"/>
                  </a:cubicBezTo>
                  <a:cubicBezTo>
                    <a:pt x="1527" y="134"/>
                    <a:pt x="1120" y="1"/>
                    <a:pt x="860" y="1"/>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6"/>
            <p:cNvSpPr/>
            <p:nvPr/>
          </p:nvSpPr>
          <p:spPr>
            <a:xfrm>
              <a:off x="7261662" y="4165394"/>
              <a:ext cx="412792" cy="221372"/>
            </a:xfrm>
            <a:custGeom>
              <a:rect b="b" l="l" r="r" t="t"/>
              <a:pathLst>
                <a:path extrusionOk="0" h="3858" w="7194">
                  <a:moveTo>
                    <a:pt x="1599" y="0"/>
                  </a:moveTo>
                  <a:cubicBezTo>
                    <a:pt x="898" y="0"/>
                    <a:pt x="615" y="382"/>
                    <a:pt x="527" y="849"/>
                  </a:cubicBezTo>
                  <a:cubicBezTo>
                    <a:pt x="1" y="3556"/>
                    <a:pt x="6392" y="3857"/>
                    <a:pt x="6392" y="3857"/>
                  </a:cubicBezTo>
                  <a:cubicBezTo>
                    <a:pt x="7194" y="3381"/>
                    <a:pt x="6868" y="2353"/>
                    <a:pt x="6868" y="2353"/>
                  </a:cubicBezTo>
                  <a:lnTo>
                    <a:pt x="3835" y="699"/>
                  </a:lnTo>
                  <a:cubicBezTo>
                    <a:pt x="2820" y="197"/>
                    <a:pt x="2102" y="0"/>
                    <a:pt x="15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6"/>
            <p:cNvSpPr/>
            <p:nvPr/>
          </p:nvSpPr>
          <p:spPr>
            <a:xfrm>
              <a:off x="7299075" y="4169985"/>
              <a:ext cx="407513" cy="205593"/>
            </a:xfrm>
            <a:custGeom>
              <a:rect b="b" l="l" r="r" t="t"/>
              <a:pathLst>
                <a:path extrusionOk="0" h="3583" w="7102">
                  <a:moveTo>
                    <a:pt x="6296" y="0"/>
                  </a:moveTo>
                  <a:cubicBezTo>
                    <a:pt x="6036" y="0"/>
                    <a:pt x="5624" y="153"/>
                    <a:pt x="5038" y="519"/>
                  </a:cubicBezTo>
                  <a:cubicBezTo>
                    <a:pt x="2742" y="1978"/>
                    <a:pt x="2637" y="2730"/>
                    <a:pt x="1346" y="2730"/>
                  </a:cubicBezTo>
                  <a:cubicBezTo>
                    <a:pt x="1285" y="2730"/>
                    <a:pt x="1221" y="2728"/>
                    <a:pt x="1153" y="2724"/>
                  </a:cubicBezTo>
                  <a:cubicBezTo>
                    <a:pt x="1046" y="2724"/>
                    <a:pt x="619" y="2660"/>
                    <a:pt x="347" y="2660"/>
                  </a:cubicBezTo>
                  <a:cubicBezTo>
                    <a:pt x="238" y="2660"/>
                    <a:pt x="154" y="2671"/>
                    <a:pt x="126" y="2699"/>
                  </a:cubicBezTo>
                  <a:cubicBezTo>
                    <a:pt x="0" y="2775"/>
                    <a:pt x="76" y="3476"/>
                    <a:pt x="1529" y="3577"/>
                  </a:cubicBezTo>
                  <a:cubicBezTo>
                    <a:pt x="1529" y="3577"/>
                    <a:pt x="1602" y="3583"/>
                    <a:pt x="1731" y="3583"/>
                  </a:cubicBezTo>
                  <a:cubicBezTo>
                    <a:pt x="2239" y="3583"/>
                    <a:pt x="3620" y="3487"/>
                    <a:pt x="4938" y="2549"/>
                  </a:cubicBezTo>
                  <a:cubicBezTo>
                    <a:pt x="6436" y="1468"/>
                    <a:pt x="7101" y="0"/>
                    <a:pt x="6296" y="0"/>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6"/>
            <p:cNvSpPr/>
            <p:nvPr/>
          </p:nvSpPr>
          <p:spPr>
            <a:xfrm>
              <a:off x="7378147" y="4155467"/>
              <a:ext cx="412792" cy="235602"/>
            </a:xfrm>
            <a:custGeom>
              <a:rect b="b" l="l" r="r" t="t"/>
              <a:pathLst>
                <a:path extrusionOk="0" h="4106" w="7194">
                  <a:moveTo>
                    <a:pt x="5475" y="1"/>
                  </a:moveTo>
                  <a:cubicBezTo>
                    <a:pt x="4967" y="1"/>
                    <a:pt x="4235" y="229"/>
                    <a:pt x="3184" y="822"/>
                  </a:cubicBezTo>
                  <a:lnTo>
                    <a:pt x="252" y="2652"/>
                  </a:lnTo>
                  <a:cubicBezTo>
                    <a:pt x="252" y="2652"/>
                    <a:pt x="1" y="3679"/>
                    <a:pt x="828" y="4105"/>
                  </a:cubicBezTo>
                  <a:cubicBezTo>
                    <a:pt x="828" y="4105"/>
                    <a:pt x="7194" y="3479"/>
                    <a:pt x="6517" y="797"/>
                  </a:cubicBezTo>
                  <a:cubicBezTo>
                    <a:pt x="6392" y="353"/>
                    <a:pt x="6106" y="1"/>
                    <a:pt x="5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6"/>
            <p:cNvSpPr/>
            <p:nvPr/>
          </p:nvSpPr>
          <p:spPr>
            <a:xfrm>
              <a:off x="7166579" y="3954974"/>
              <a:ext cx="253333" cy="196412"/>
            </a:xfrm>
            <a:custGeom>
              <a:rect b="b" l="l" r="r" t="t"/>
              <a:pathLst>
                <a:path extrusionOk="0" h="3423" w="4415">
                  <a:moveTo>
                    <a:pt x="278" y="1"/>
                  </a:moveTo>
                  <a:cubicBezTo>
                    <a:pt x="180" y="1"/>
                    <a:pt x="0" y="178"/>
                    <a:pt x="931" y="1835"/>
                  </a:cubicBezTo>
                  <a:cubicBezTo>
                    <a:pt x="1720" y="3264"/>
                    <a:pt x="2292" y="3422"/>
                    <a:pt x="2568" y="3422"/>
                  </a:cubicBezTo>
                  <a:cubicBezTo>
                    <a:pt x="2616" y="3422"/>
                    <a:pt x="2656" y="3417"/>
                    <a:pt x="2685" y="3414"/>
                  </a:cubicBezTo>
                  <a:cubicBezTo>
                    <a:pt x="3512" y="3364"/>
                    <a:pt x="4415" y="1935"/>
                    <a:pt x="4415" y="1935"/>
                  </a:cubicBezTo>
                  <a:lnTo>
                    <a:pt x="3212" y="1233"/>
                  </a:lnTo>
                  <a:cubicBezTo>
                    <a:pt x="3212" y="1233"/>
                    <a:pt x="3111" y="1985"/>
                    <a:pt x="2485" y="2186"/>
                  </a:cubicBezTo>
                  <a:cubicBezTo>
                    <a:pt x="2464" y="2193"/>
                    <a:pt x="2441" y="2196"/>
                    <a:pt x="2416" y="2196"/>
                  </a:cubicBezTo>
                  <a:cubicBezTo>
                    <a:pt x="1984" y="2196"/>
                    <a:pt x="950" y="1229"/>
                    <a:pt x="856" y="732"/>
                  </a:cubicBezTo>
                  <a:cubicBezTo>
                    <a:pt x="781" y="206"/>
                    <a:pt x="405" y="55"/>
                    <a:pt x="304" y="5"/>
                  </a:cubicBezTo>
                  <a:cubicBezTo>
                    <a:pt x="297" y="3"/>
                    <a:pt x="288" y="1"/>
                    <a:pt x="278" y="1"/>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6"/>
            <p:cNvSpPr/>
            <p:nvPr/>
          </p:nvSpPr>
          <p:spPr>
            <a:xfrm>
              <a:off x="7330692" y="3969664"/>
              <a:ext cx="130941" cy="129449"/>
            </a:xfrm>
            <a:custGeom>
              <a:rect b="b" l="l" r="r" t="t"/>
              <a:pathLst>
                <a:path extrusionOk="0" h="2256" w="2282">
                  <a:moveTo>
                    <a:pt x="1522" y="0"/>
                  </a:moveTo>
                  <a:cubicBezTo>
                    <a:pt x="737" y="0"/>
                    <a:pt x="1" y="1303"/>
                    <a:pt x="1" y="1303"/>
                  </a:cubicBezTo>
                  <a:cubicBezTo>
                    <a:pt x="302" y="2105"/>
                    <a:pt x="1354" y="2255"/>
                    <a:pt x="1354" y="2255"/>
                  </a:cubicBezTo>
                  <a:cubicBezTo>
                    <a:pt x="1354" y="2255"/>
                    <a:pt x="1780" y="1854"/>
                    <a:pt x="2006" y="1228"/>
                  </a:cubicBezTo>
                  <a:cubicBezTo>
                    <a:pt x="2282" y="426"/>
                    <a:pt x="2106" y="225"/>
                    <a:pt x="1881" y="100"/>
                  </a:cubicBezTo>
                  <a:cubicBezTo>
                    <a:pt x="1761" y="31"/>
                    <a:pt x="1641" y="0"/>
                    <a:pt x="1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6"/>
            <p:cNvSpPr/>
            <p:nvPr/>
          </p:nvSpPr>
          <p:spPr>
            <a:xfrm>
              <a:off x="7523439" y="4332031"/>
              <a:ext cx="139548" cy="56175"/>
            </a:xfrm>
            <a:custGeom>
              <a:rect b="b" l="l" r="r" t="t"/>
              <a:pathLst>
                <a:path extrusionOk="0" h="979" w="2432">
                  <a:moveTo>
                    <a:pt x="2356" y="1"/>
                  </a:moveTo>
                  <a:lnTo>
                    <a:pt x="0" y="753"/>
                  </a:lnTo>
                  <a:lnTo>
                    <a:pt x="1830" y="978"/>
                  </a:lnTo>
                  <a:cubicBezTo>
                    <a:pt x="1830" y="978"/>
                    <a:pt x="2431" y="652"/>
                    <a:pt x="23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7" name="Google Shape;2867;p66"/>
          <p:cNvGrpSpPr/>
          <p:nvPr/>
        </p:nvGrpSpPr>
        <p:grpSpPr>
          <a:xfrm>
            <a:off x="630600" y="2865450"/>
            <a:ext cx="2314779" cy="1738542"/>
            <a:chOff x="630600" y="2865450"/>
            <a:chExt cx="2314779" cy="1738542"/>
          </a:xfrm>
        </p:grpSpPr>
        <p:sp>
          <p:nvSpPr>
            <p:cNvPr id="2868" name="Google Shape;2868;p66"/>
            <p:cNvSpPr/>
            <p:nvPr/>
          </p:nvSpPr>
          <p:spPr>
            <a:xfrm>
              <a:off x="659812" y="3431926"/>
              <a:ext cx="1813744" cy="1159512"/>
            </a:xfrm>
            <a:custGeom>
              <a:rect b="b" l="l" r="r" t="t"/>
              <a:pathLst>
                <a:path extrusionOk="0" h="20878" w="32658">
                  <a:moveTo>
                    <a:pt x="1354" y="1"/>
                  </a:moveTo>
                  <a:cubicBezTo>
                    <a:pt x="602" y="1"/>
                    <a:pt x="1" y="577"/>
                    <a:pt x="1" y="1329"/>
                  </a:cubicBezTo>
                  <a:lnTo>
                    <a:pt x="1" y="19550"/>
                  </a:lnTo>
                  <a:cubicBezTo>
                    <a:pt x="1" y="20276"/>
                    <a:pt x="602" y="20878"/>
                    <a:pt x="1354" y="20878"/>
                  </a:cubicBezTo>
                  <a:lnTo>
                    <a:pt x="31279" y="20878"/>
                  </a:lnTo>
                  <a:cubicBezTo>
                    <a:pt x="32056" y="20878"/>
                    <a:pt x="32657" y="20276"/>
                    <a:pt x="32657" y="19550"/>
                  </a:cubicBezTo>
                  <a:lnTo>
                    <a:pt x="32657" y="1329"/>
                  </a:lnTo>
                  <a:cubicBezTo>
                    <a:pt x="32657" y="577"/>
                    <a:pt x="32056" y="1"/>
                    <a:pt x="312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6"/>
            <p:cNvSpPr/>
            <p:nvPr/>
          </p:nvSpPr>
          <p:spPr>
            <a:xfrm>
              <a:off x="659812" y="3431926"/>
              <a:ext cx="1813744" cy="210265"/>
            </a:xfrm>
            <a:custGeom>
              <a:rect b="b" l="l" r="r" t="t"/>
              <a:pathLst>
                <a:path extrusionOk="0" h="3786" w="32658">
                  <a:moveTo>
                    <a:pt x="1354" y="1"/>
                  </a:moveTo>
                  <a:cubicBezTo>
                    <a:pt x="602" y="1"/>
                    <a:pt x="1" y="577"/>
                    <a:pt x="1" y="1329"/>
                  </a:cubicBezTo>
                  <a:lnTo>
                    <a:pt x="1" y="3785"/>
                  </a:lnTo>
                  <a:lnTo>
                    <a:pt x="32657" y="3785"/>
                  </a:lnTo>
                  <a:lnTo>
                    <a:pt x="32657" y="1329"/>
                  </a:lnTo>
                  <a:cubicBezTo>
                    <a:pt x="32657" y="577"/>
                    <a:pt x="32056" y="1"/>
                    <a:pt x="312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6"/>
            <p:cNvSpPr/>
            <p:nvPr/>
          </p:nvSpPr>
          <p:spPr>
            <a:xfrm>
              <a:off x="748893" y="3735379"/>
              <a:ext cx="1645298" cy="211598"/>
            </a:xfrm>
            <a:custGeom>
              <a:rect b="b" l="l" r="r" t="t"/>
              <a:pathLst>
                <a:path extrusionOk="0" h="3810" w="29625">
                  <a:moveTo>
                    <a:pt x="1" y="0"/>
                  </a:moveTo>
                  <a:lnTo>
                    <a:pt x="1" y="3810"/>
                  </a:lnTo>
                  <a:lnTo>
                    <a:pt x="29625" y="3810"/>
                  </a:lnTo>
                  <a:lnTo>
                    <a:pt x="296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6"/>
            <p:cNvSpPr/>
            <p:nvPr/>
          </p:nvSpPr>
          <p:spPr>
            <a:xfrm>
              <a:off x="748893" y="4004011"/>
              <a:ext cx="1645298" cy="211653"/>
            </a:xfrm>
            <a:custGeom>
              <a:rect b="b" l="l" r="r" t="t"/>
              <a:pathLst>
                <a:path extrusionOk="0" h="3811" w="29625">
                  <a:moveTo>
                    <a:pt x="1" y="0"/>
                  </a:moveTo>
                  <a:lnTo>
                    <a:pt x="1" y="3810"/>
                  </a:lnTo>
                  <a:lnTo>
                    <a:pt x="29625" y="3810"/>
                  </a:lnTo>
                  <a:lnTo>
                    <a:pt x="29625" y="0"/>
                  </a:lnTo>
                  <a:close/>
                </a:path>
              </a:pathLst>
            </a:custGeom>
            <a:solidFill>
              <a:srgbClr val="EAF3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6"/>
            <p:cNvSpPr/>
            <p:nvPr/>
          </p:nvSpPr>
          <p:spPr>
            <a:xfrm>
              <a:off x="748893" y="4254537"/>
              <a:ext cx="1645298" cy="211653"/>
            </a:xfrm>
            <a:custGeom>
              <a:rect b="b" l="l" r="r" t="t"/>
              <a:pathLst>
                <a:path extrusionOk="0" h="3811" w="29625">
                  <a:moveTo>
                    <a:pt x="1" y="1"/>
                  </a:moveTo>
                  <a:lnTo>
                    <a:pt x="1" y="3810"/>
                  </a:lnTo>
                  <a:lnTo>
                    <a:pt x="29625" y="3810"/>
                  </a:lnTo>
                  <a:lnTo>
                    <a:pt x="29625" y="1"/>
                  </a:lnTo>
                  <a:close/>
                </a:path>
              </a:pathLst>
            </a:custGeom>
            <a:solidFill>
              <a:srgbClr val="EAF3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6"/>
            <p:cNvSpPr/>
            <p:nvPr/>
          </p:nvSpPr>
          <p:spPr>
            <a:xfrm>
              <a:off x="1550623" y="2908602"/>
              <a:ext cx="902040" cy="1357170"/>
            </a:xfrm>
            <a:custGeom>
              <a:rect b="b" l="l" r="r" t="t"/>
              <a:pathLst>
                <a:path extrusionOk="0" h="24437" w="16242">
                  <a:moveTo>
                    <a:pt x="1454" y="0"/>
                  </a:moveTo>
                  <a:cubicBezTo>
                    <a:pt x="652" y="0"/>
                    <a:pt x="1" y="652"/>
                    <a:pt x="1" y="1454"/>
                  </a:cubicBezTo>
                  <a:lnTo>
                    <a:pt x="1" y="22983"/>
                  </a:lnTo>
                  <a:cubicBezTo>
                    <a:pt x="1" y="23785"/>
                    <a:pt x="652" y="24436"/>
                    <a:pt x="1454" y="24436"/>
                  </a:cubicBezTo>
                  <a:lnTo>
                    <a:pt x="14788" y="24436"/>
                  </a:lnTo>
                  <a:cubicBezTo>
                    <a:pt x="15590" y="24436"/>
                    <a:pt x="16241" y="23785"/>
                    <a:pt x="16241" y="22983"/>
                  </a:cubicBezTo>
                  <a:lnTo>
                    <a:pt x="16241" y="1454"/>
                  </a:lnTo>
                  <a:cubicBezTo>
                    <a:pt x="16241" y="652"/>
                    <a:pt x="15590" y="0"/>
                    <a:pt x="147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6"/>
            <p:cNvSpPr/>
            <p:nvPr/>
          </p:nvSpPr>
          <p:spPr>
            <a:xfrm>
              <a:off x="1663363" y="3038003"/>
              <a:ext cx="858887" cy="1357225"/>
            </a:xfrm>
            <a:custGeom>
              <a:rect b="b" l="l" r="r" t="t"/>
              <a:pathLst>
                <a:path extrusionOk="0" h="24438" w="15465">
                  <a:moveTo>
                    <a:pt x="1379" y="1"/>
                  </a:moveTo>
                  <a:cubicBezTo>
                    <a:pt x="627" y="1"/>
                    <a:pt x="1" y="653"/>
                    <a:pt x="1" y="1455"/>
                  </a:cubicBezTo>
                  <a:lnTo>
                    <a:pt x="1" y="22983"/>
                  </a:lnTo>
                  <a:cubicBezTo>
                    <a:pt x="1" y="23785"/>
                    <a:pt x="627" y="24437"/>
                    <a:pt x="1379" y="24437"/>
                  </a:cubicBezTo>
                  <a:lnTo>
                    <a:pt x="14086" y="24437"/>
                  </a:lnTo>
                  <a:cubicBezTo>
                    <a:pt x="14838" y="24437"/>
                    <a:pt x="15465" y="23785"/>
                    <a:pt x="15465" y="22983"/>
                  </a:cubicBezTo>
                  <a:lnTo>
                    <a:pt x="15465" y="1455"/>
                  </a:lnTo>
                  <a:cubicBezTo>
                    <a:pt x="15465" y="653"/>
                    <a:pt x="14838" y="1"/>
                    <a:pt x="140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6"/>
            <p:cNvSpPr/>
            <p:nvPr/>
          </p:nvSpPr>
          <p:spPr>
            <a:xfrm>
              <a:off x="1490810" y="3160517"/>
              <a:ext cx="961854" cy="1443475"/>
            </a:xfrm>
            <a:custGeom>
              <a:rect b="b" l="l" r="r" t="t"/>
              <a:pathLst>
                <a:path extrusionOk="0" h="25991" w="17319">
                  <a:moveTo>
                    <a:pt x="1554" y="0"/>
                  </a:moveTo>
                  <a:cubicBezTo>
                    <a:pt x="702" y="0"/>
                    <a:pt x="0" y="677"/>
                    <a:pt x="0" y="1529"/>
                  </a:cubicBezTo>
                  <a:lnTo>
                    <a:pt x="0" y="24462"/>
                  </a:lnTo>
                  <a:cubicBezTo>
                    <a:pt x="0" y="25314"/>
                    <a:pt x="702" y="25991"/>
                    <a:pt x="1554" y="25991"/>
                  </a:cubicBezTo>
                  <a:lnTo>
                    <a:pt x="15765" y="25991"/>
                  </a:lnTo>
                  <a:cubicBezTo>
                    <a:pt x="16617" y="25991"/>
                    <a:pt x="17318" y="25314"/>
                    <a:pt x="17318" y="24462"/>
                  </a:cubicBezTo>
                  <a:lnTo>
                    <a:pt x="17318" y="1529"/>
                  </a:lnTo>
                  <a:cubicBezTo>
                    <a:pt x="17318" y="677"/>
                    <a:pt x="16617" y="0"/>
                    <a:pt x="157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6"/>
            <p:cNvSpPr/>
            <p:nvPr/>
          </p:nvSpPr>
          <p:spPr>
            <a:xfrm>
              <a:off x="1227732" y="2865450"/>
              <a:ext cx="1160900" cy="1702335"/>
            </a:xfrm>
            <a:custGeom>
              <a:rect b="b" l="l" r="r" t="t"/>
              <a:pathLst>
                <a:path extrusionOk="0" h="30652" w="20903">
                  <a:moveTo>
                    <a:pt x="1454" y="0"/>
                  </a:moveTo>
                  <a:cubicBezTo>
                    <a:pt x="652" y="0"/>
                    <a:pt x="0" y="652"/>
                    <a:pt x="0" y="1454"/>
                  </a:cubicBezTo>
                  <a:lnTo>
                    <a:pt x="0" y="3033"/>
                  </a:lnTo>
                  <a:lnTo>
                    <a:pt x="0" y="7093"/>
                  </a:lnTo>
                  <a:lnTo>
                    <a:pt x="0" y="29198"/>
                  </a:lnTo>
                  <a:cubicBezTo>
                    <a:pt x="0" y="30000"/>
                    <a:pt x="652" y="30652"/>
                    <a:pt x="1454" y="30652"/>
                  </a:cubicBezTo>
                  <a:lnTo>
                    <a:pt x="19449" y="30652"/>
                  </a:lnTo>
                  <a:cubicBezTo>
                    <a:pt x="20251" y="30652"/>
                    <a:pt x="20903" y="30000"/>
                    <a:pt x="20903" y="29198"/>
                  </a:cubicBezTo>
                  <a:lnTo>
                    <a:pt x="20903" y="3033"/>
                  </a:lnTo>
                  <a:cubicBezTo>
                    <a:pt x="20903" y="2231"/>
                    <a:pt x="20251" y="1579"/>
                    <a:pt x="19449" y="1579"/>
                  </a:cubicBezTo>
                  <a:lnTo>
                    <a:pt x="10777" y="1579"/>
                  </a:lnTo>
                  <a:cubicBezTo>
                    <a:pt x="10226" y="652"/>
                    <a:pt x="9599" y="0"/>
                    <a:pt x="8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6"/>
            <p:cNvSpPr/>
            <p:nvPr/>
          </p:nvSpPr>
          <p:spPr>
            <a:xfrm>
              <a:off x="1227732" y="2865450"/>
              <a:ext cx="75198" cy="1700947"/>
            </a:xfrm>
            <a:custGeom>
              <a:rect b="b" l="l" r="r" t="t"/>
              <a:pathLst>
                <a:path extrusionOk="0" h="30627" w="1354">
                  <a:moveTo>
                    <a:pt x="1354" y="0"/>
                  </a:moveTo>
                  <a:cubicBezTo>
                    <a:pt x="602" y="50"/>
                    <a:pt x="0" y="677"/>
                    <a:pt x="0" y="1454"/>
                  </a:cubicBezTo>
                  <a:lnTo>
                    <a:pt x="0" y="29198"/>
                  </a:lnTo>
                  <a:cubicBezTo>
                    <a:pt x="0" y="29950"/>
                    <a:pt x="602" y="30577"/>
                    <a:pt x="1354" y="30627"/>
                  </a:cubicBezTo>
                  <a:lnTo>
                    <a:pt x="13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6"/>
            <p:cNvSpPr/>
            <p:nvPr/>
          </p:nvSpPr>
          <p:spPr>
            <a:xfrm>
              <a:off x="938218" y="3244045"/>
              <a:ext cx="94691" cy="94691"/>
            </a:xfrm>
            <a:custGeom>
              <a:rect b="b" l="l" r="r" t="t"/>
              <a:pathLst>
                <a:path extrusionOk="0" h="1705" w="1705">
                  <a:moveTo>
                    <a:pt x="276" y="0"/>
                  </a:moveTo>
                  <a:lnTo>
                    <a:pt x="0" y="301"/>
                  </a:lnTo>
                  <a:lnTo>
                    <a:pt x="1429" y="1704"/>
                  </a:lnTo>
                  <a:lnTo>
                    <a:pt x="1704" y="1404"/>
                  </a:lnTo>
                  <a:lnTo>
                    <a:pt x="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6"/>
            <p:cNvSpPr/>
            <p:nvPr/>
          </p:nvSpPr>
          <p:spPr>
            <a:xfrm>
              <a:off x="938218" y="3244045"/>
              <a:ext cx="94691" cy="94691"/>
            </a:xfrm>
            <a:custGeom>
              <a:rect b="b" l="l" r="r" t="t"/>
              <a:pathLst>
                <a:path extrusionOk="0" h="1705" w="1705">
                  <a:moveTo>
                    <a:pt x="1404" y="0"/>
                  </a:moveTo>
                  <a:lnTo>
                    <a:pt x="0" y="1404"/>
                  </a:lnTo>
                  <a:lnTo>
                    <a:pt x="301" y="1704"/>
                  </a:lnTo>
                  <a:lnTo>
                    <a:pt x="1704" y="301"/>
                  </a:lnTo>
                  <a:lnTo>
                    <a:pt x="14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6"/>
            <p:cNvSpPr/>
            <p:nvPr/>
          </p:nvSpPr>
          <p:spPr>
            <a:xfrm>
              <a:off x="959100" y="3086764"/>
              <a:ext cx="402314" cy="58481"/>
            </a:xfrm>
            <a:custGeom>
              <a:rect b="b" l="l" r="r" t="t"/>
              <a:pathLst>
                <a:path extrusionOk="0" h="1053" w="7244">
                  <a:moveTo>
                    <a:pt x="7093" y="0"/>
                  </a:moveTo>
                  <a:lnTo>
                    <a:pt x="6541" y="627"/>
                  </a:lnTo>
                  <a:cubicBezTo>
                    <a:pt x="6441" y="727"/>
                    <a:pt x="6316" y="802"/>
                    <a:pt x="6165" y="802"/>
                  </a:cubicBezTo>
                  <a:cubicBezTo>
                    <a:pt x="6015" y="777"/>
                    <a:pt x="5890" y="727"/>
                    <a:pt x="5790" y="627"/>
                  </a:cubicBezTo>
                  <a:lnTo>
                    <a:pt x="5539" y="326"/>
                  </a:lnTo>
                  <a:cubicBezTo>
                    <a:pt x="5414" y="176"/>
                    <a:pt x="5238" y="75"/>
                    <a:pt x="5038" y="75"/>
                  </a:cubicBezTo>
                  <a:cubicBezTo>
                    <a:pt x="5015" y="72"/>
                    <a:pt x="4993" y="71"/>
                    <a:pt x="4970" y="71"/>
                  </a:cubicBezTo>
                  <a:cubicBezTo>
                    <a:pt x="4812" y="71"/>
                    <a:pt x="4646" y="145"/>
                    <a:pt x="4536" y="276"/>
                  </a:cubicBezTo>
                  <a:lnTo>
                    <a:pt x="4060" y="702"/>
                  </a:lnTo>
                  <a:cubicBezTo>
                    <a:pt x="3960" y="802"/>
                    <a:pt x="3835" y="852"/>
                    <a:pt x="3709" y="852"/>
                  </a:cubicBezTo>
                  <a:cubicBezTo>
                    <a:pt x="3584" y="827"/>
                    <a:pt x="3459" y="777"/>
                    <a:pt x="3384" y="677"/>
                  </a:cubicBezTo>
                  <a:lnTo>
                    <a:pt x="2957" y="251"/>
                  </a:lnTo>
                  <a:cubicBezTo>
                    <a:pt x="2832" y="125"/>
                    <a:pt x="2657" y="25"/>
                    <a:pt x="2481" y="25"/>
                  </a:cubicBezTo>
                  <a:cubicBezTo>
                    <a:pt x="2281" y="25"/>
                    <a:pt x="2105" y="75"/>
                    <a:pt x="1980" y="226"/>
                  </a:cubicBezTo>
                  <a:lnTo>
                    <a:pt x="1454" y="702"/>
                  </a:lnTo>
                  <a:cubicBezTo>
                    <a:pt x="1357" y="787"/>
                    <a:pt x="1236" y="830"/>
                    <a:pt x="1118" y="830"/>
                  </a:cubicBezTo>
                  <a:cubicBezTo>
                    <a:pt x="992" y="830"/>
                    <a:pt x="868" y="780"/>
                    <a:pt x="777" y="677"/>
                  </a:cubicBezTo>
                  <a:lnTo>
                    <a:pt x="150" y="25"/>
                  </a:lnTo>
                  <a:lnTo>
                    <a:pt x="0" y="176"/>
                  </a:lnTo>
                  <a:lnTo>
                    <a:pt x="602" y="827"/>
                  </a:lnTo>
                  <a:cubicBezTo>
                    <a:pt x="746" y="971"/>
                    <a:pt x="938" y="1047"/>
                    <a:pt x="1128" y="1047"/>
                  </a:cubicBezTo>
                  <a:cubicBezTo>
                    <a:pt x="1301" y="1047"/>
                    <a:pt x="1472" y="984"/>
                    <a:pt x="1604" y="852"/>
                  </a:cubicBezTo>
                  <a:lnTo>
                    <a:pt x="2130" y="376"/>
                  </a:lnTo>
                  <a:cubicBezTo>
                    <a:pt x="2193" y="293"/>
                    <a:pt x="2289" y="244"/>
                    <a:pt x="2406" y="244"/>
                  </a:cubicBezTo>
                  <a:cubicBezTo>
                    <a:pt x="2430" y="244"/>
                    <a:pt x="2455" y="246"/>
                    <a:pt x="2481" y="251"/>
                  </a:cubicBezTo>
                  <a:cubicBezTo>
                    <a:pt x="2607" y="251"/>
                    <a:pt x="2732" y="301"/>
                    <a:pt x="2807" y="401"/>
                  </a:cubicBezTo>
                  <a:lnTo>
                    <a:pt x="3208" y="827"/>
                  </a:lnTo>
                  <a:cubicBezTo>
                    <a:pt x="3333" y="978"/>
                    <a:pt x="3509" y="1053"/>
                    <a:pt x="3709" y="1053"/>
                  </a:cubicBezTo>
                  <a:cubicBezTo>
                    <a:pt x="3885" y="1053"/>
                    <a:pt x="4085" y="978"/>
                    <a:pt x="4211" y="852"/>
                  </a:cubicBezTo>
                  <a:lnTo>
                    <a:pt x="4662" y="426"/>
                  </a:lnTo>
                  <a:cubicBezTo>
                    <a:pt x="4762" y="326"/>
                    <a:pt x="4887" y="276"/>
                    <a:pt x="5038" y="276"/>
                  </a:cubicBezTo>
                  <a:cubicBezTo>
                    <a:pt x="5163" y="301"/>
                    <a:pt x="5288" y="351"/>
                    <a:pt x="5389" y="451"/>
                  </a:cubicBezTo>
                  <a:lnTo>
                    <a:pt x="5639" y="752"/>
                  </a:lnTo>
                  <a:cubicBezTo>
                    <a:pt x="5764" y="902"/>
                    <a:pt x="5965" y="1003"/>
                    <a:pt x="6165" y="1003"/>
                  </a:cubicBezTo>
                  <a:cubicBezTo>
                    <a:pt x="6366" y="1003"/>
                    <a:pt x="6566" y="927"/>
                    <a:pt x="6692" y="752"/>
                  </a:cubicBezTo>
                  <a:lnTo>
                    <a:pt x="7243" y="125"/>
                  </a:lnTo>
                  <a:lnTo>
                    <a:pt x="70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6"/>
            <p:cNvSpPr/>
            <p:nvPr/>
          </p:nvSpPr>
          <p:spPr>
            <a:xfrm>
              <a:off x="2616819" y="4289359"/>
              <a:ext cx="328560" cy="13940"/>
            </a:xfrm>
            <a:custGeom>
              <a:rect b="b" l="l" r="r" t="t"/>
              <a:pathLst>
                <a:path extrusionOk="0" h="251" w="5916">
                  <a:moveTo>
                    <a:pt x="1" y="0"/>
                  </a:moveTo>
                  <a:lnTo>
                    <a:pt x="1" y="251"/>
                  </a:lnTo>
                  <a:lnTo>
                    <a:pt x="5916" y="251"/>
                  </a:lnTo>
                  <a:lnTo>
                    <a:pt x="59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6"/>
            <p:cNvSpPr/>
            <p:nvPr/>
          </p:nvSpPr>
          <p:spPr>
            <a:xfrm>
              <a:off x="2622428" y="4335288"/>
              <a:ext cx="180997" cy="13995"/>
            </a:xfrm>
            <a:custGeom>
              <a:rect b="b" l="l" r="r" t="t"/>
              <a:pathLst>
                <a:path extrusionOk="0" h="252" w="3259">
                  <a:moveTo>
                    <a:pt x="0" y="0"/>
                  </a:moveTo>
                  <a:lnTo>
                    <a:pt x="0" y="251"/>
                  </a:lnTo>
                  <a:lnTo>
                    <a:pt x="3258" y="251"/>
                  </a:lnTo>
                  <a:lnTo>
                    <a:pt x="32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6"/>
            <p:cNvSpPr/>
            <p:nvPr/>
          </p:nvSpPr>
          <p:spPr>
            <a:xfrm>
              <a:off x="1664751" y="3309467"/>
              <a:ext cx="515110" cy="515055"/>
            </a:xfrm>
            <a:custGeom>
              <a:rect b="b" l="l" r="r" t="t"/>
              <a:pathLst>
                <a:path extrusionOk="0" h="9274" w="9275">
                  <a:moveTo>
                    <a:pt x="9274" y="0"/>
                  </a:moveTo>
                  <a:cubicBezTo>
                    <a:pt x="4161" y="0"/>
                    <a:pt x="1" y="4161"/>
                    <a:pt x="1" y="9273"/>
                  </a:cubicBezTo>
                  <a:lnTo>
                    <a:pt x="9274" y="9273"/>
                  </a:lnTo>
                  <a:lnTo>
                    <a:pt x="92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6"/>
            <p:cNvSpPr/>
            <p:nvPr/>
          </p:nvSpPr>
          <p:spPr>
            <a:xfrm>
              <a:off x="1663363" y="3309467"/>
              <a:ext cx="1028721" cy="1030054"/>
            </a:xfrm>
            <a:custGeom>
              <a:rect b="b" l="l" r="r" t="t"/>
              <a:pathLst>
                <a:path extrusionOk="0" h="18547" w="18523">
                  <a:moveTo>
                    <a:pt x="9274" y="0"/>
                  </a:moveTo>
                  <a:lnTo>
                    <a:pt x="9274" y="9273"/>
                  </a:lnTo>
                  <a:lnTo>
                    <a:pt x="1" y="9273"/>
                  </a:lnTo>
                  <a:cubicBezTo>
                    <a:pt x="1" y="14386"/>
                    <a:pt x="4136" y="18547"/>
                    <a:pt x="9274" y="18547"/>
                  </a:cubicBezTo>
                  <a:cubicBezTo>
                    <a:pt x="14387" y="18547"/>
                    <a:pt x="18522" y="14386"/>
                    <a:pt x="18522" y="9273"/>
                  </a:cubicBezTo>
                  <a:cubicBezTo>
                    <a:pt x="18522" y="4161"/>
                    <a:pt x="14387" y="0"/>
                    <a:pt x="9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6"/>
            <p:cNvSpPr/>
            <p:nvPr/>
          </p:nvSpPr>
          <p:spPr>
            <a:xfrm>
              <a:off x="2456762" y="3760426"/>
              <a:ext cx="438524" cy="185162"/>
            </a:xfrm>
            <a:custGeom>
              <a:rect b="b" l="l" r="r" t="t"/>
              <a:pathLst>
                <a:path extrusionOk="0" h="3334" w="7896">
                  <a:moveTo>
                    <a:pt x="2256" y="0"/>
                  </a:moveTo>
                  <a:lnTo>
                    <a:pt x="1" y="3083"/>
                  </a:lnTo>
                  <a:lnTo>
                    <a:pt x="326" y="3334"/>
                  </a:lnTo>
                  <a:lnTo>
                    <a:pt x="2457" y="427"/>
                  </a:lnTo>
                  <a:lnTo>
                    <a:pt x="7895" y="427"/>
                  </a:lnTo>
                  <a:lnTo>
                    <a:pt x="78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6"/>
            <p:cNvSpPr/>
            <p:nvPr/>
          </p:nvSpPr>
          <p:spPr>
            <a:xfrm>
              <a:off x="2740722" y="3732602"/>
              <a:ext cx="80807" cy="79363"/>
            </a:xfrm>
            <a:custGeom>
              <a:rect b="b" l="l" r="r" t="t"/>
              <a:pathLst>
                <a:path extrusionOk="0" h="1429" w="1455">
                  <a:moveTo>
                    <a:pt x="727" y="0"/>
                  </a:moveTo>
                  <a:cubicBezTo>
                    <a:pt x="326" y="0"/>
                    <a:pt x="0" y="326"/>
                    <a:pt x="0" y="702"/>
                  </a:cubicBezTo>
                  <a:cubicBezTo>
                    <a:pt x="0" y="1103"/>
                    <a:pt x="326" y="1429"/>
                    <a:pt x="727" y="1429"/>
                  </a:cubicBezTo>
                  <a:cubicBezTo>
                    <a:pt x="1128" y="1429"/>
                    <a:pt x="1454" y="1103"/>
                    <a:pt x="1454" y="702"/>
                  </a:cubicBezTo>
                  <a:cubicBezTo>
                    <a:pt x="1454" y="326"/>
                    <a:pt x="1128" y="0"/>
                    <a:pt x="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6"/>
            <p:cNvSpPr/>
            <p:nvPr/>
          </p:nvSpPr>
          <p:spPr>
            <a:xfrm>
              <a:off x="1483812" y="3452808"/>
              <a:ext cx="438524" cy="183774"/>
            </a:xfrm>
            <a:custGeom>
              <a:rect b="b" l="l" r="r" t="t"/>
              <a:pathLst>
                <a:path extrusionOk="0" h="3309" w="7896">
                  <a:moveTo>
                    <a:pt x="1" y="1"/>
                  </a:moveTo>
                  <a:lnTo>
                    <a:pt x="1" y="402"/>
                  </a:lnTo>
                  <a:lnTo>
                    <a:pt x="5439" y="402"/>
                  </a:lnTo>
                  <a:lnTo>
                    <a:pt x="7570" y="3309"/>
                  </a:lnTo>
                  <a:lnTo>
                    <a:pt x="7895" y="3058"/>
                  </a:lnTo>
                  <a:lnTo>
                    <a:pt x="5640" y="1"/>
                  </a:lnTo>
                  <a:close/>
                </a:path>
              </a:pathLst>
            </a:custGeom>
            <a:solidFill>
              <a:srgbClr val="C5D7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6"/>
            <p:cNvSpPr/>
            <p:nvPr/>
          </p:nvSpPr>
          <p:spPr>
            <a:xfrm>
              <a:off x="1443437" y="3423595"/>
              <a:ext cx="80807" cy="80752"/>
            </a:xfrm>
            <a:custGeom>
              <a:rect b="b" l="l" r="r" t="t"/>
              <a:pathLst>
                <a:path extrusionOk="0" h="1454" w="1455">
                  <a:moveTo>
                    <a:pt x="728" y="0"/>
                  </a:moveTo>
                  <a:cubicBezTo>
                    <a:pt x="327" y="0"/>
                    <a:pt x="1" y="326"/>
                    <a:pt x="1" y="727"/>
                  </a:cubicBezTo>
                  <a:cubicBezTo>
                    <a:pt x="1" y="1128"/>
                    <a:pt x="327" y="1454"/>
                    <a:pt x="728" y="1454"/>
                  </a:cubicBezTo>
                  <a:cubicBezTo>
                    <a:pt x="1129" y="1454"/>
                    <a:pt x="1455" y="1128"/>
                    <a:pt x="1455" y="727"/>
                  </a:cubicBezTo>
                  <a:cubicBezTo>
                    <a:pt x="1455" y="326"/>
                    <a:pt x="1129" y="0"/>
                    <a:pt x="728" y="0"/>
                  </a:cubicBezTo>
                  <a:close/>
                </a:path>
              </a:pathLst>
            </a:custGeom>
            <a:solidFill>
              <a:srgbClr val="C5D7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6"/>
            <p:cNvSpPr/>
            <p:nvPr/>
          </p:nvSpPr>
          <p:spPr>
            <a:xfrm>
              <a:off x="2815863" y="3000460"/>
              <a:ext cx="19549" cy="54316"/>
            </a:xfrm>
            <a:custGeom>
              <a:rect b="b" l="l" r="r" t="t"/>
              <a:pathLst>
                <a:path extrusionOk="0" h="978" w="352">
                  <a:moveTo>
                    <a:pt x="1" y="0"/>
                  </a:moveTo>
                  <a:lnTo>
                    <a:pt x="1" y="978"/>
                  </a:lnTo>
                  <a:lnTo>
                    <a:pt x="352" y="978"/>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6"/>
            <p:cNvSpPr/>
            <p:nvPr/>
          </p:nvSpPr>
          <p:spPr>
            <a:xfrm>
              <a:off x="2815863" y="3081155"/>
              <a:ext cx="19549" cy="55760"/>
            </a:xfrm>
            <a:custGeom>
              <a:rect b="b" l="l" r="r" t="t"/>
              <a:pathLst>
                <a:path extrusionOk="0" h="1004" w="352">
                  <a:moveTo>
                    <a:pt x="1" y="1"/>
                  </a:moveTo>
                  <a:lnTo>
                    <a:pt x="1" y="1003"/>
                  </a:lnTo>
                  <a:lnTo>
                    <a:pt x="352" y="1003"/>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6"/>
            <p:cNvSpPr/>
            <p:nvPr/>
          </p:nvSpPr>
          <p:spPr>
            <a:xfrm>
              <a:off x="2815863" y="3163294"/>
              <a:ext cx="19549" cy="54316"/>
            </a:xfrm>
            <a:custGeom>
              <a:rect b="b" l="l" r="r" t="t"/>
              <a:pathLst>
                <a:path extrusionOk="0" h="978" w="352">
                  <a:moveTo>
                    <a:pt x="1" y="1"/>
                  </a:moveTo>
                  <a:lnTo>
                    <a:pt x="1" y="978"/>
                  </a:lnTo>
                  <a:lnTo>
                    <a:pt x="352" y="978"/>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6"/>
            <p:cNvSpPr/>
            <p:nvPr/>
          </p:nvSpPr>
          <p:spPr>
            <a:xfrm>
              <a:off x="2815863" y="3245433"/>
              <a:ext cx="19549" cy="54316"/>
            </a:xfrm>
            <a:custGeom>
              <a:rect b="b" l="l" r="r" t="t"/>
              <a:pathLst>
                <a:path extrusionOk="0" h="978" w="352">
                  <a:moveTo>
                    <a:pt x="1" y="0"/>
                  </a:moveTo>
                  <a:lnTo>
                    <a:pt x="1" y="978"/>
                  </a:lnTo>
                  <a:lnTo>
                    <a:pt x="352" y="978"/>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6"/>
            <p:cNvSpPr/>
            <p:nvPr/>
          </p:nvSpPr>
          <p:spPr>
            <a:xfrm>
              <a:off x="2815863" y="3326128"/>
              <a:ext cx="19549" cy="54371"/>
            </a:xfrm>
            <a:custGeom>
              <a:rect b="b" l="l" r="r" t="t"/>
              <a:pathLst>
                <a:path extrusionOk="0" h="979" w="352">
                  <a:moveTo>
                    <a:pt x="1" y="1"/>
                  </a:moveTo>
                  <a:lnTo>
                    <a:pt x="1" y="978"/>
                  </a:lnTo>
                  <a:lnTo>
                    <a:pt x="352" y="978"/>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6"/>
            <p:cNvSpPr/>
            <p:nvPr/>
          </p:nvSpPr>
          <p:spPr>
            <a:xfrm>
              <a:off x="2815863" y="3408267"/>
              <a:ext cx="19549" cy="54371"/>
            </a:xfrm>
            <a:custGeom>
              <a:rect b="b" l="l" r="r" t="t"/>
              <a:pathLst>
                <a:path extrusionOk="0" h="979" w="352">
                  <a:moveTo>
                    <a:pt x="1" y="1"/>
                  </a:moveTo>
                  <a:lnTo>
                    <a:pt x="1" y="978"/>
                  </a:lnTo>
                  <a:lnTo>
                    <a:pt x="352" y="978"/>
                  </a:lnTo>
                  <a:lnTo>
                    <a:pt x="3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6"/>
            <p:cNvSpPr/>
            <p:nvPr/>
          </p:nvSpPr>
          <p:spPr>
            <a:xfrm>
              <a:off x="2815863" y="3489018"/>
              <a:ext cx="19549" cy="55704"/>
            </a:xfrm>
            <a:custGeom>
              <a:rect b="b" l="l" r="r" t="t"/>
              <a:pathLst>
                <a:path extrusionOk="0" h="1003" w="352">
                  <a:moveTo>
                    <a:pt x="1" y="0"/>
                  </a:moveTo>
                  <a:lnTo>
                    <a:pt x="1" y="1003"/>
                  </a:lnTo>
                  <a:lnTo>
                    <a:pt x="352" y="1003"/>
                  </a:lnTo>
                  <a:lnTo>
                    <a:pt x="3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6"/>
            <p:cNvSpPr/>
            <p:nvPr/>
          </p:nvSpPr>
          <p:spPr>
            <a:xfrm>
              <a:off x="2650252" y="3281587"/>
              <a:ext cx="101634" cy="103078"/>
            </a:xfrm>
            <a:custGeom>
              <a:rect b="b" l="l" r="r" t="t"/>
              <a:pathLst>
                <a:path extrusionOk="0" h="1856" w="1830">
                  <a:moveTo>
                    <a:pt x="903" y="427"/>
                  </a:moveTo>
                  <a:cubicBezTo>
                    <a:pt x="1203" y="427"/>
                    <a:pt x="1429" y="653"/>
                    <a:pt x="1429" y="928"/>
                  </a:cubicBezTo>
                  <a:cubicBezTo>
                    <a:pt x="1429" y="1229"/>
                    <a:pt x="1203" y="1455"/>
                    <a:pt x="903" y="1455"/>
                  </a:cubicBezTo>
                  <a:cubicBezTo>
                    <a:pt x="627" y="1455"/>
                    <a:pt x="401" y="1229"/>
                    <a:pt x="401" y="928"/>
                  </a:cubicBezTo>
                  <a:cubicBezTo>
                    <a:pt x="401" y="653"/>
                    <a:pt x="627" y="427"/>
                    <a:pt x="903" y="427"/>
                  </a:cubicBezTo>
                  <a:close/>
                  <a:moveTo>
                    <a:pt x="903" y="1"/>
                  </a:moveTo>
                  <a:cubicBezTo>
                    <a:pt x="401" y="1"/>
                    <a:pt x="0" y="427"/>
                    <a:pt x="0" y="928"/>
                  </a:cubicBezTo>
                  <a:cubicBezTo>
                    <a:pt x="0" y="1455"/>
                    <a:pt x="401" y="1856"/>
                    <a:pt x="903" y="1856"/>
                  </a:cubicBezTo>
                  <a:cubicBezTo>
                    <a:pt x="1429" y="1856"/>
                    <a:pt x="1830" y="1455"/>
                    <a:pt x="1830" y="928"/>
                  </a:cubicBezTo>
                  <a:cubicBezTo>
                    <a:pt x="1830" y="427"/>
                    <a:pt x="1429" y="1"/>
                    <a:pt x="9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6"/>
            <p:cNvSpPr/>
            <p:nvPr/>
          </p:nvSpPr>
          <p:spPr>
            <a:xfrm>
              <a:off x="992478" y="3747875"/>
              <a:ext cx="350830" cy="222761"/>
            </a:xfrm>
            <a:custGeom>
              <a:rect b="b" l="l" r="r" t="t"/>
              <a:pathLst>
                <a:path extrusionOk="0" h="4011" w="6317">
                  <a:moveTo>
                    <a:pt x="1" y="1"/>
                  </a:moveTo>
                  <a:lnTo>
                    <a:pt x="803" y="4011"/>
                  </a:lnTo>
                  <a:lnTo>
                    <a:pt x="6316" y="4011"/>
                  </a:lnTo>
                  <a:lnTo>
                    <a:pt x="5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6"/>
            <p:cNvSpPr/>
            <p:nvPr/>
          </p:nvSpPr>
          <p:spPr>
            <a:xfrm>
              <a:off x="1024467" y="3768757"/>
              <a:ext cx="288184" cy="183829"/>
            </a:xfrm>
            <a:custGeom>
              <a:rect b="b" l="l" r="r" t="t"/>
              <a:pathLst>
                <a:path extrusionOk="0" h="3310" w="5189">
                  <a:moveTo>
                    <a:pt x="1" y="1"/>
                  </a:moveTo>
                  <a:lnTo>
                    <a:pt x="653" y="3309"/>
                  </a:lnTo>
                  <a:lnTo>
                    <a:pt x="5189" y="3309"/>
                  </a:lnTo>
                  <a:lnTo>
                    <a:pt x="4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6"/>
            <p:cNvSpPr/>
            <p:nvPr/>
          </p:nvSpPr>
          <p:spPr>
            <a:xfrm>
              <a:off x="1117769" y="3946919"/>
              <a:ext cx="87749" cy="11219"/>
            </a:xfrm>
            <a:custGeom>
              <a:rect b="b" l="l" r="r" t="t"/>
              <a:pathLst>
                <a:path extrusionOk="0" h="202" w="1580">
                  <a:moveTo>
                    <a:pt x="1529" y="1"/>
                  </a:moveTo>
                  <a:cubicBezTo>
                    <a:pt x="1404" y="51"/>
                    <a:pt x="1178" y="101"/>
                    <a:pt x="752" y="151"/>
                  </a:cubicBezTo>
                  <a:cubicBezTo>
                    <a:pt x="683" y="158"/>
                    <a:pt x="616" y="161"/>
                    <a:pt x="550" y="161"/>
                  </a:cubicBezTo>
                  <a:cubicBezTo>
                    <a:pt x="354" y="161"/>
                    <a:pt x="176" y="132"/>
                    <a:pt x="25" y="76"/>
                  </a:cubicBezTo>
                  <a:lnTo>
                    <a:pt x="0" y="201"/>
                  </a:lnTo>
                  <a:lnTo>
                    <a:pt x="1579" y="201"/>
                  </a:lnTo>
                  <a:cubicBezTo>
                    <a:pt x="1554" y="126"/>
                    <a:pt x="1554" y="51"/>
                    <a:pt x="1529" y="1"/>
                  </a:cubicBezTo>
                  <a:close/>
                </a:path>
              </a:pathLst>
            </a:custGeom>
            <a:solidFill>
              <a:srgbClr val="F9B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6"/>
            <p:cNvSpPr/>
            <p:nvPr/>
          </p:nvSpPr>
          <p:spPr>
            <a:xfrm>
              <a:off x="1031465" y="3945530"/>
              <a:ext cx="455185" cy="25103"/>
            </a:xfrm>
            <a:custGeom>
              <a:rect b="b" l="l" r="r" t="t"/>
              <a:pathLst>
                <a:path extrusionOk="0" h="452" w="8196">
                  <a:moveTo>
                    <a:pt x="0" y="1"/>
                  </a:moveTo>
                  <a:lnTo>
                    <a:pt x="101" y="452"/>
                  </a:lnTo>
                  <a:lnTo>
                    <a:pt x="8196" y="452"/>
                  </a:lnTo>
                  <a:lnTo>
                    <a:pt x="81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6"/>
            <p:cNvSpPr/>
            <p:nvPr/>
          </p:nvSpPr>
          <p:spPr>
            <a:xfrm>
              <a:off x="668143" y="3994292"/>
              <a:ext cx="524829" cy="594362"/>
            </a:xfrm>
            <a:custGeom>
              <a:rect b="b" l="l" r="r" t="t"/>
              <a:pathLst>
                <a:path extrusionOk="0" h="10702" w="9450">
                  <a:moveTo>
                    <a:pt x="1" y="0"/>
                  </a:moveTo>
                  <a:lnTo>
                    <a:pt x="1" y="10702"/>
                  </a:lnTo>
                  <a:lnTo>
                    <a:pt x="9450" y="10702"/>
                  </a:lnTo>
                  <a:lnTo>
                    <a:pt x="9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6"/>
            <p:cNvSpPr/>
            <p:nvPr/>
          </p:nvSpPr>
          <p:spPr>
            <a:xfrm>
              <a:off x="668143" y="4159902"/>
              <a:ext cx="524829" cy="12607"/>
            </a:xfrm>
            <a:custGeom>
              <a:rect b="b" l="l" r="r" t="t"/>
              <a:pathLst>
                <a:path extrusionOk="0" h="227" w="9450">
                  <a:moveTo>
                    <a:pt x="1" y="1"/>
                  </a:moveTo>
                  <a:lnTo>
                    <a:pt x="1" y="226"/>
                  </a:lnTo>
                  <a:lnTo>
                    <a:pt x="9450" y="226"/>
                  </a:lnTo>
                  <a:lnTo>
                    <a:pt x="9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6"/>
            <p:cNvSpPr/>
            <p:nvPr/>
          </p:nvSpPr>
          <p:spPr>
            <a:xfrm>
              <a:off x="668143" y="4297689"/>
              <a:ext cx="524829" cy="13995"/>
            </a:xfrm>
            <a:custGeom>
              <a:rect b="b" l="l" r="r" t="t"/>
              <a:pathLst>
                <a:path extrusionOk="0" h="252" w="9450">
                  <a:moveTo>
                    <a:pt x="1" y="1"/>
                  </a:moveTo>
                  <a:lnTo>
                    <a:pt x="1" y="251"/>
                  </a:lnTo>
                  <a:lnTo>
                    <a:pt x="9450" y="251"/>
                  </a:lnTo>
                  <a:lnTo>
                    <a:pt x="9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6"/>
            <p:cNvSpPr/>
            <p:nvPr/>
          </p:nvSpPr>
          <p:spPr>
            <a:xfrm>
              <a:off x="668143" y="4436920"/>
              <a:ext cx="524829" cy="12551"/>
            </a:xfrm>
            <a:custGeom>
              <a:rect b="b" l="l" r="r" t="t"/>
              <a:pathLst>
                <a:path extrusionOk="0" h="226" w="9450">
                  <a:moveTo>
                    <a:pt x="1" y="0"/>
                  </a:moveTo>
                  <a:lnTo>
                    <a:pt x="1" y="226"/>
                  </a:lnTo>
                  <a:lnTo>
                    <a:pt x="9450" y="226"/>
                  </a:lnTo>
                  <a:lnTo>
                    <a:pt x="94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6"/>
            <p:cNvSpPr/>
            <p:nvPr/>
          </p:nvSpPr>
          <p:spPr>
            <a:xfrm>
              <a:off x="1780323" y="3994292"/>
              <a:ext cx="57093" cy="594362"/>
            </a:xfrm>
            <a:custGeom>
              <a:rect b="b" l="l" r="r" t="t"/>
              <a:pathLst>
                <a:path extrusionOk="0" h="10702" w="1028">
                  <a:moveTo>
                    <a:pt x="0" y="0"/>
                  </a:moveTo>
                  <a:lnTo>
                    <a:pt x="0" y="10702"/>
                  </a:lnTo>
                  <a:lnTo>
                    <a:pt x="1028" y="10702"/>
                  </a:lnTo>
                  <a:lnTo>
                    <a:pt x="10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6"/>
            <p:cNvSpPr/>
            <p:nvPr/>
          </p:nvSpPr>
          <p:spPr>
            <a:xfrm>
              <a:off x="630600" y="3969189"/>
              <a:ext cx="1247206" cy="66867"/>
            </a:xfrm>
            <a:custGeom>
              <a:rect b="b" l="l" r="r" t="t"/>
              <a:pathLst>
                <a:path extrusionOk="0" h="1204" w="22457">
                  <a:moveTo>
                    <a:pt x="0" y="1"/>
                  </a:moveTo>
                  <a:lnTo>
                    <a:pt x="0" y="1204"/>
                  </a:lnTo>
                  <a:lnTo>
                    <a:pt x="22456" y="1204"/>
                  </a:lnTo>
                  <a:lnTo>
                    <a:pt x="22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6"/>
            <p:cNvSpPr/>
            <p:nvPr/>
          </p:nvSpPr>
          <p:spPr>
            <a:xfrm>
              <a:off x="718293" y="3668124"/>
              <a:ext cx="208543" cy="219040"/>
            </a:xfrm>
            <a:custGeom>
              <a:rect b="b" l="l" r="r" t="t"/>
              <a:pathLst>
                <a:path extrusionOk="0" h="3944" w="3755">
                  <a:moveTo>
                    <a:pt x="1953" y="0"/>
                  </a:moveTo>
                  <a:cubicBezTo>
                    <a:pt x="1877" y="0"/>
                    <a:pt x="1830" y="8"/>
                    <a:pt x="1830" y="8"/>
                  </a:cubicBezTo>
                  <a:cubicBezTo>
                    <a:pt x="0" y="134"/>
                    <a:pt x="1529" y="3943"/>
                    <a:pt x="1529" y="3943"/>
                  </a:cubicBezTo>
                  <a:lnTo>
                    <a:pt x="2431" y="3943"/>
                  </a:lnTo>
                  <a:cubicBezTo>
                    <a:pt x="3754" y="273"/>
                    <a:pt x="2388" y="0"/>
                    <a:pt x="19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6"/>
            <p:cNvSpPr/>
            <p:nvPr/>
          </p:nvSpPr>
          <p:spPr>
            <a:xfrm>
              <a:off x="772552" y="3674122"/>
              <a:ext cx="37654" cy="213042"/>
            </a:xfrm>
            <a:custGeom>
              <a:rect b="b" l="l" r="r" t="t"/>
              <a:pathLst>
                <a:path extrusionOk="0" h="3836" w="678">
                  <a:moveTo>
                    <a:pt x="452" y="1"/>
                  </a:moveTo>
                  <a:lnTo>
                    <a:pt x="452" y="1"/>
                  </a:lnTo>
                  <a:cubicBezTo>
                    <a:pt x="402" y="26"/>
                    <a:pt x="377" y="51"/>
                    <a:pt x="351" y="76"/>
                  </a:cubicBezTo>
                  <a:cubicBezTo>
                    <a:pt x="151" y="677"/>
                    <a:pt x="1" y="1880"/>
                    <a:pt x="602" y="3835"/>
                  </a:cubicBezTo>
                  <a:lnTo>
                    <a:pt x="677" y="3835"/>
                  </a:lnTo>
                  <a:cubicBezTo>
                    <a:pt x="51" y="1780"/>
                    <a:pt x="251" y="577"/>
                    <a:pt x="4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6"/>
            <p:cNvSpPr/>
            <p:nvPr/>
          </p:nvSpPr>
          <p:spPr>
            <a:xfrm>
              <a:off x="796211" y="3667180"/>
              <a:ext cx="29268" cy="219984"/>
            </a:xfrm>
            <a:custGeom>
              <a:rect b="b" l="l" r="r" t="t"/>
              <a:pathLst>
                <a:path extrusionOk="0" h="3961" w="527">
                  <a:moveTo>
                    <a:pt x="477" y="0"/>
                  </a:moveTo>
                  <a:lnTo>
                    <a:pt x="427" y="25"/>
                  </a:lnTo>
                  <a:lnTo>
                    <a:pt x="377" y="25"/>
                  </a:lnTo>
                  <a:cubicBezTo>
                    <a:pt x="226" y="652"/>
                    <a:pt x="1" y="2106"/>
                    <a:pt x="452" y="3960"/>
                  </a:cubicBezTo>
                  <a:lnTo>
                    <a:pt x="527" y="3960"/>
                  </a:lnTo>
                  <a:cubicBezTo>
                    <a:pt x="76" y="2080"/>
                    <a:pt x="326" y="627"/>
                    <a:pt x="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6"/>
            <p:cNvSpPr/>
            <p:nvPr/>
          </p:nvSpPr>
          <p:spPr>
            <a:xfrm>
              <a:off x="831032" y="3667180"/>
              <a:ext cx="30657" cy="219984"/>
            </a:xfrm>
            <a:custGeom>
              <a:rect b="b" l="l" r="r" t="t"/>
              <a:pathLst>
                <a:path extrusionOk="0" h="3961" w="552">
                  <a:moveTo>
                    <a:pt x="0" y="0"/>
                  </a:moveTo>
                  <a:cubicBezTo>
                    <a:pt x="176" y="627"/>
                    <a:pt x="476" y="2080"/>
                    <a:pt x="25" y="3960"/>
                  </a:cubicBezTo>
                  <a:lnTo>
                    <a:pt x="101" y="3960"/>
                  </a:lnTo>
                  <a:cubicBezTo>
                    <a:pt x="552" y="2106"/>
                    <a:pt x="276" y="652"/>
                    <a:pt x="101" y="25"/>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6"/>
            <p:cNvSpPr/>
            <p:nvPr/>
          </p:nvSpPr>
          <p:spPr>
            <a:xfrm>
              <a:off x="849137" y="3675510"/>
              <a:ext cx="30657" cy="211653"/>
            </a:xfrm>
            <a:custGeom>
              <a:rect b="b" l="l" r="r" t="t"/>
              <a:pathLst>
                <a:path extrusionOk="0" h="3811" w="552">
                  <a:moveTo>
                    <a:pt x="125" y="1"/>
                  </a:moveTo>
                  <a:lnTo>
                    <a:pt x="125" y="1"/>
                  </a:lnTo>
                  <a:cubicBezTo>
                    <a:pt x="326" y="627"/>
                    <a:pt x="501" y="1880"/>
                    <a:pt x="0" y="3810"/>
                  </a:cubicBezTo>
                  <a:lnTo>
                    <a:pt x="75" y="3810"/>
                  </a:lnTo>
                  <a:cubicBezTo>
                    <a:pt x="551" y="1981"/>
                    <a:pt x="401" y="727"/>
                    <a:pt x="226" y="76"/>
                  </a:cubicBezTo>
                  <a:lnTo>
                    <a:pt x="1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6"/>
            <p:cNvSpPr/>
            <p:nvPr/>
          </p:nvSpPr>
          <p:spPr>
            <a:xfrm>
              <a:off x="789269" y="3843953"/>
              <a:ext cx="65479" cy="43208"/>
            </a:xfrm>
            <a:custGeom>
              <a:rect b="b" l="l" r="r" t="t"/>
              <a:pathLst>
                <a:path extrusionOk="0" h="778" w="1179">
                  <a:moveTo>
                    <a:pt x="1153" y="777"/>
                  </a:moveTo>
                  <a:lnTo>
                    <a:pt x="426" y="777"/>
                  </a:lnTo>
                  <a:lnTo>
                    <a:pt x="426" y="777"/>
                  </a:lnTo>
                  <a:lnTo>
                    <a:pt x="577" y="777"/>
                  </a:lnTo>
                  <a:lnTo>
                    <a:pt x="577" y="777"/>
                  </a:lnTo>
                  <a:lnTo>
                    <a:pt x="652" y="777"/>
                  </a:lnTo>
                  <a:lnTo>
                    <a:pt x="652" y="777"/>
                  </a:lnTo>
                  <a:lnTo>
                    <a:pt x="777" y="777"/>
                  </a:lnTo>
                  <a:lnTo>
                    <a:pt x="777" y="777"/>
                  </a:lnTo>
                  <a:lnTo>
                    <a:pt x="853" y="777"/>
                  </a:lnTo>
                  <a:lnTo>
                    <a:pt x="853" y="777"/>
                  </a:lnTo>
                  <a:lnTo>
                    <a:pt x="1078" y="777"/>
                  </a:lnTo>
                  <a:lnTo>
                    <a:pt x="1078" y="777"/>
                  </a:lnTo>
                  <a:lnTo>
                    <a:pt x="1153" y="777"/>
                  </a:lnTo>
                  <a:lnTo>
                    <a:pt x="1153" y="777"/>
                  </a:lnTo>
                  <a:lnTo>
                    <a:pt x="1153" y="777"/>
                  </a:lnTo>
                  <a:cubicBezTo>
                    <a:pt x="1178" y="777"/>
                    <a:pt x="1178" y="752"/>
                    <a:pt x="1178" y="727"/>
                  </a:cubicBezTo>
                  <a:lnTo>
                    <a:pt x="1178" y="727"/>
                  </a:lnTo>
                  <a:cubicBezTo>
                    <a:pt x="1178" y="752"/>
                    <a:pt x="1178" y="777"/>
                    <a:pt x="1153" y="777"/>
                  </a:cubicBezTo>
                  <a:close/>
                  <a:moveTo>
                    <a:pt x="0" y="50"/>
                  </a:moveTo>
                  <a:cubicBezTo>
                    <a:pt x="0" y="25"/>
                    <a:pt x="0" y="25"/>
                    <a:pt x="0" y="0"/>
                  </a:cubicBezTo>
                  <a:lnTo>
                    <a:pt x="0" y="0"/>
                  </a:lnTo>
                  <a:cubicBezTo>
                    <a:pt x="0" y="25"/>
                    <a:pt x="0" y="25"/>
                    <a:pt x="0" y="50"/>
                  </a:cubicBezTo>
                  <a:cubicBezTo>
                    <a:pt x="0" y="50"/>
                    <a:pt x="0" y="50"/>
                    <a:pt x="0" y="5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6"/>
            <p:cNvSpPr/>
            <p:nvPr/>
          </p:nvSpPr>
          <p:spPr>
            <a:xfrm>
              <a:off x="789269" y="3835567"/>
              <a:ext cx="65479" cy="51594"/>
            </a:xfrm>
            <a:custGeom>
              <a:rect b="b" l="l" r="r" t="t"/>
              <a:pathLst>
                <a:path extrusionOk="0" h="929" w="1179">
                  <a:moveTo>
                    <a:pt x="0" y="151"/>
                  </a:moveTo>
                  <a:cubicBezTo>
                    <a:pt x="0" y="176"/>
                    <a:pt x="0" y="176"/>
                    <a:pt x="0" y="201"/>
                  </a:cubicBezTo>
                  <a:cubicBezTo>
                    <a:pt x="0" y="176"/>
                    <a:pt x="25" y="176"/>
                    <a:pt x="50" y="151"/>
                  </a:cubicBezTo>
                  <a:close/>
                  <a:moveTo>
                    <a:pt x="426" y="101"/>
                  </a:moveTo>
                  <a:cubicBezTo>
                    <a:pt x="376" y="101"/>
                    <a:pt x="351" y="126"/>
                    <a:pt x="326" y="126"/>
                  </a:cubicBezTo>
                  <a:cubicBezTo>
                    <a:pt x="351" y="126"/>
                    <a:pt x="351" y="151"/>
                    <a:pt x="376" y="176"/>
                  </a:cubicBezTo>
                  <a:lnTo>
                    <a:pt x="401" y="176"/>
                  </a:lnTo>
                  <a:cubicBezTo>
                    <a:pt x="401" y="176"/>
                    <a:pt x="426" y="201"/>
                    <a:pt x="426" y="226"/>
                  </a:cubicBezTo>
                  <a:cubicBezTo>
                    <a:pt x="426" y="176"/>
                    <a:pt x="426" y="151"/>
                    <a:pt x="426" y="101"/>
                  </a:cubicBezTo>
                  <a:close/>
                  <a:moveTo>
                    <a:pt x="502" y="602"/>
                  </a:moveTo>
                  <a:cubicBezTo>
                    <a:pt x="502" y="653"/>
                    <a:pt x="502" y="678"/>
                    <a:pt x="477" y="728"/>
                  </a:cubicBezTo>
                  <a:cubicBezTo>
                    <a:pt x="477" y="803"/>
                    <a:pt x="451" y="853"/>
                    <a:pt x="426" y="928"/>
                  </a:cubicBezTo>
                  <a:lnTo>
                    <a:pt x="577" y="928"/>
                  </a:lnTo>
                  <a:cubicBezTo>
                    <a:pt x="552" y="828"/>
                    <a:pt x="527" y="703"/>
                    <a:pt x="502" y="602"/>
                  </a:cubicBezTo>
                  <a:close/>
                  <a:moveTo>
                    <a:pt x="677" y="1"/>
                  </a:moveTo>
                  <a:cubicBezTo>
                    <a:pt x="627" y="51"/>
                    <a:pt x="552" y="51"/>
                    <a:pt x="477" y="76"/>
                  </a:cubicBezTo>
                  <a:cubicBezTo>
                    <a:pt x="527" y="352"/>
                    <a:pt x="577" y="653"/>
                    <a:pt x="652" y="928"/>
                  </a:cubicBezTo>
                  <a:lnTo>
                    <a:pt x="777" y="928"/>
                  </a:lnTo>
                  <a:cubicBezTo>
                    <a:pt x="802" y="853"/>
                    <a:pt x="827" y="753"/>
                    <a:pt x="853" y="653"/>
                  </a:cubicBezTo>
                  <a:cubicBezTo>
                    <a:pt x="827" y="602"/>
                    <a:pt x="827" y="577"/>
                    <a:pt x="802" y="527"/>
                  </a:cubicBezTo>
                  <a:cubicBezTo>
                    <a:pt x="752" y="377"/>
                    <a:pt x="727" y="201"/>
                    <a:pt x="677" y="1"/>
                  </a:cubicBezTo>
                  <a:close/>
                  <a:moveTo>
                    <a:pt x="903" y="803"/>
                  </a:moveTo>
                  <a:cubicBezTo>
                    <a:pt x="878" y="828"/>
                    <a:pt x="878" y="878"/>
                    <a:pt x="853" y="928"/>
                  </a:cubicBezTo>
                  <a:lnTo>
                    <a:pt x="1078" y="928"/>
                  </a:lnTo>
                  <a:cubicBezTo>
                    <a:pt x="1078" y="928"/>
                    <a:pt x="1103" y="903"/>
                    <a:pt x="1103" y="878"/>
                  </a:cubicBezTo>
                  <a:lnTo>
                    <a:pt x="928" y="878"/>
                  </a:lnTo>
                  <a:cubicBezTo>
                    <a:pt x="928" y="878"/>
                    <a:pt x="903" y="853"/>
                    <a:pt x="903" y="803"/>
                  </a:cubicBezTo>
                  <a:close/>
                  <a:moveTo>
                    <a:pt x="1178" y="878"/>
                  </a:moveTo>
                  <a:lnTo>
                    <a:pt x="1178" y="878"/>
                  </a:lnTo>
                  <a:cubicBezTo>
                    <a:pt x="1178" y="903"/>
                    <a:pt x="1153" y="928"/>
                    <a:pt x="1153" y="928"/>
                  </a:cubicBezTo>
                  <a:cubicBezTo>
                    <a:pt x="1178" y="928"/>
                    <a:pt x="1178" y="903"/>
                    <a:pt x="1178" y="87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6"/>
            <p:cNvSpPr/>
            <p:nvPr/>
          </p:nvSpPr>
          <p:spPr>
            <a:xfrm>
              <a:off x="812927" y="3839788"/>
              <a:ext cx="12551" cy="47373"/>
            </a:xfrm>
            <a:custGeom>
              <a:rect b="b" l="l" r="r" t="t"/>
              <a:pathLst>
                <a:path extrusionOk="0" h="853" w="226">
                  <a:moveTo>
                    <a:pt x="51" y="0"/>
                  </a:moveTo>
                  <a:cubicBezTo>
                    <a:pt x="25" y="25"/>
                    <a:pt x="25" y="25"/>
                    <a:pt x="0" y="25"/>
                  </a:cubicBezTo>
                  <a:cubicBezTo>
                    <a:pt x="0" y="75"/>
                    <a:pt x="0" y="100"/>
                    <a:pt x="0" y="150"/>
                  </a:cubicBezTo>
                  <a:cubicBezTo>
                    <a:pt x="51" y="201"/>
                    <a:pt x="101" y="326"/>
                    <a:pt x="76" y="526"/>
                  </a:cubicBezTo>
                  <a:cubicBezTo>
                    <a:pt x="101" y="627"/>
                    <a:pt x="126" y="752"/>
                    <a:pt x="151" y="852"/>
                  </a:cubicBezTo>
                  <a:lnTo>
                    <a:pt x="226" y="852"/>
                  </a:lnTo>
                  <a:cubicBezTo>
                    <a:pt x="151" y="577"/>
                    <a:pt x="101" y="276"/>
                    <a:pt x="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6"/>
            <p:cNvSpPr/>
            <p:nvPr/>
          </p:nvSpPr>
          <p:spPr>
            <a:xfrm>
              <a:off x="832421" y="3871777"/>
              <a:ext cx="6998" cy="15384"/>
            </a:xfrm>
            <a:custGeom>
              <a:rect b="b" l="l" r="r" t="t"/>
              <a:pathLst>
                <a:path extrusionOk="0" h="277" w="126">
                  <a:moveTo>
                    <a:pt x="76" y="1"/>
                  </a:moveTo>
                  <a:cubicBezTo>
                    <a:pt x="50" y="101"/>
                    <a:pt x="25" y="201"/>
                    <a:pt x="0" y="276"/>
                  </a:cubicBezTo>
                  <a:lnTo>
                    <a:pt x="76" y="276"/>
                  </a:lnTo>
                  <a:cubicBezTo>
                    <a:pt x="101" y="226"/>
                    <a:pt x="101" y="176"/>
                    <a:pt x="126" y="151"/>
                  </a:cubicBezTo>
                  <a:cubicBezTo>
                    <a:pt x="101" y="101"/>
                    <a:pt x="101" y="51"/>
                    <a:pt x="76" y="1"/>
                  </a:cubicBezTo>
                  <a:close/>
                </a:path>
              </a:pathLst>
            </a:custGeom>
            <a:solidFill>
              <a:srgbClr val="6C52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6"/>
            <p:cNvSpPr/>
            <p:nvPr/>
          </p:nvSpPr>
          <p:spPr>
            <a:xfrm>
              <a:off x="849137" y="3884329"/>
              <a:ext cx="5609" cy="2832"/>
            </a:xfrm>
            <a:custGeom>
              <a:rect b="b" l="l" r="r" t="t"/>
              <a:pathLst>
                <a:path extrusionOk="0" h="51" w="101">
                  <a:moveTo>
                    <a:pt x="25" y="0"/>
                  </a:moveTo>
                  <a:cubicBezTo>
                    <a:pt x="25" y="25"/>
                    <a:pt x="0" y="50"/>
                    <a:pt x="0" y="50"/>
                  </a:cubicBezTo>
                  <a:lnTo>
                    <a:pt x="75" y="50"/>
                  </a:lnTo>
                  <a:cubicBezTo>
                    <a:pt x="75" y="50"/>
                    <a:pt x="100" y="25"/>
                    <a:pt x="100" y="0"/>
                  </a:cubicBezTo>
                  <a:close/>
                </a:path>
              </a:pathLst>
            </a:custGeom>
            <a:solidFill>
              <a:srgbClr val="6C52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6"/>
            <p:cNvSpPr/>
            <p:nvPr/>
          </p:nvSpPr>
          <p:spPr>
            <a:xfrm>
              <a:off x="876961" y="3781308"/>
              <a:ext cx="5609" cy="29268"/>
            </a:xfrm>
            <a:custGeom>
              <a:rect b="b" l="l" r="r" t="t"/>
              <a:pathLst>
                <a:path extrusionOk="0" h="527" w="101">
                  <a:moveTo>
                    <a:pt x="0" y="527"/>
                  </a:moveTo>
                  <a:lnTo>
                    <a:pt x="0" y="527"/>
                  </a:lnTo>
                  <a:cubicBezTo>
                    <a:pt x="25" y="326"/>
                    <a:pt x="76" y="176"/>
                    <a:pt x="101" y="0"/>
                  </a:cubicBezTo>
                  <a:cubicBezTo>
                    <a:pt x="101" y="0"/>
                    <a:pt x="101" y="0"/>
                    <a:pt x="101" y="0"/>
                  </a:cubicBezTo>
                  <a:cubicBezTo>
                    <a:pt x="76" y="176"/>
                    <a:pt x="25" y="326"/>
                    <a:pt x="0" y="52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6"/>
            <p:cNvSpPr/>
            <p:nvPr/>
          </p:nvSpPr>
          <p:spPr>
            <a:xfrm>
              <a:off x="872796" y="3781308"/>
              <a:ext cx="9775" cy="29268"/>
            </a:xfrm>
            <a:custGeom>
              <a:rect b="b" l="l" r="r" t="t"/>
              <a:pathLst>
                <a:path extrusionOk="0" h="527" w="176">
                  <a:moveTo>
                    <a:pt x="176" y="0"/>
                  </a:moveTo>
                  <a:lnTo>
                    <a:pt x="176" y="0"/>
                  </a:lnTo>
                  <a:cubicBezTo>
                    <a:pt x="125" y="101"/>
                    <a:pt x="75" y="201"/>
                    <a:pt x="0" y="301"/>
                  </a:cubicBezTo>
                  <a:cubicBezTo>
                    <a:pt x="25" y="351"/>
                    <a:pt x="50" y="426"/>
                    <a:pt x="75" y="527"/>
                  </a:cubicBezTo>
                  <a:cubicBezTo>
                    <a:pt x="100" y="326"/>
                    <a:pt x="151" y="176"/>
                    <a:pt x="1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6"/>
            <p:cNvSpPr/>
            <p:nvPr/>
          </p:nvSpPr>
          <p:spPr>
            <a:xfrm>
              <a:off x="826867" y="3788250"/>
              <a:ext cx="16717" cy="96135"/>
            </a:xfrm>
            <a:custGeom>
              <a:rect b="b" l="l" r="r" t="t"/>
              <a:pathLst>
                <a:path extrusionOk="0" h="1731" w="301">
                  <a:moveTo>
                    <a:pt x="201" y="1"/>
                  </a:moveTo>
                  <a:lnTo>
                    <a:pt x="150" y="26"/>
                  </a:lnTo>
                  <a:cubicBezTo>
                    <a:pt x="75" y="301"/>
                    <a:pt x="0" y="853"/>
                    <a:pt x="276" y="1730"/>
                  </a:cubicBezTo>
                  <a:lnTo>
                    <a:pt x="301" y="1730"/>
                  </a:lnTo>
                  <a:cubicBezTo>
                    <a:pt x="25" y="803"/>
                    <a:pt x="125" y="251"/>
                    <a:pt x="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6"/>
            <p:cNvSpPr/>
            <p:nvPr/>
          </p:nvSpPr>
          <p:spPr>
            <a:xfrm>
              <a:off x="837975" y="3785473"/>
              <a:ext cx="12607" cy="98912"/>
            </a:xfrm>
            <a:custGeom>
              <a:rect b="b" l="l" r="r" t="t"/>
              <a:pathLst>
                <a:path extrusionOk="0" h="1781" w="227">
                  <a:moveTo>
                    <a:pt x="176" y="1"/>
                  </a:moveTo>
                  <a:cubicBezTo>
                    <a:pt x="101" y="276"/>
                    <a:pt x="1" y="928"/>
                    <a:pt x="201" y="1780"/>
                  </a:cubicBezTo>
                  <a:lnTo>
                    <a:pt x="226" y="1780"/>
                  </a:lnTo>
                  <a:cubicBezTo>
                    <a:pt x="26" y="928"/>
                    <a:pt x="126" y="276"/>
                    <a:pt x="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6"/>
            <p:cNvSpPr/>
            <p:nvPr/>
          </p:nvSpPr>
          <p:spPr>
            <a:xfrm>
              <a:off x="833809" y="3864835"/>
              <a:ext cx="6998" cy="19549"/>
            </a:xfrm>
            <a:custGeom>
              <a:rect b="b" l="l" r="r" t="t"/>
              <a:pathLst>
                <a:path extrusionOk="0" h="352" w="126">
                  <a:moveTo>
                    <a:pt x="126" y="351"/>
                  </a:moveTo>
                  <a:lnTo>
                    <a:pt x="126" y="351"/>
                  </a:lnTo>
                  <a:lnTo>
                    <a:pt x="126" y="351"/>
                  </a:lnTo>
                  <a:close/>
                  <a:moveTo>
                    <a:pt x="126" y="351"/>
                  </a:moveTo>
                  <a:cubicBezTo>
                    <a:pt x="126" y="351"/>
                    <a:pt x="101" y="326"/>
                    <a:pt x="101" y="276"/>
                  </a:cubicBezTo>
                  <a:lnTo>
                    <a:pt x="101" y="276"/>
                  </a:lnTo>
                  <a:cubicBezTo>
                    <a:pt x="101" y="326"/>
                    <a:pt x="126" y="351"/>
                    <a:pt x="126" y="351"/>
                  </a:cubicBezTo>
                  <a:close/>
                  <a:moveTo>
                    <a:pt x="51" y="126"/>
                  </a:moveTo>
                  <a:cubicBezTo>
                    <a:pt x="25" y="75"/>
                    <a:pt x="25" y="50"/>
                    <a:pt x="0" y="0"/>
                  </a:cubicBezTo>
                  <a:lnTo>
                    <a:pt x="0" y="0"/>
                  </a:lnTo>
                  <a:cubicBezTo>
                    <a:pt x="25" y="50"/>
                    <a:pt x="25" y="75"/>
                    <a:pt x="51" y="126"/>
                  </a:cubicBezTo>
                  <a:lnTo>
                    <a:pt x="51" y="126"/>
                  </a:lnTo>
                  <a:close/>
                </a:path>
              </a:pathLst>
            </a:custGeom>
            <a:solidFill>
              <a:srgbClr val="544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6"/>
            <p:cNvSpPr/>
            <p:nvPr/>
          </p:nvSpPr>
          <p:spPr>
            <a:xfrm>
              <a:off x="836586" y="3871777"/>
              <a:ext cx="2832" cy="8386"/>
            </a:xfrm>
            <a:custGeom>
              <a:rect b="b" l="l" r="r" t="t"/>
              <a:pathLst>
                <a:path extrusionOk="0" h="151" w="51">
                  <a:moveTo>
                    <a:pt x="51" y="151"/>
                  </a:moveTo>
                  <a:cubicBezTo>
                    <a:pt x="26" y="101"/>
                    <a:pt x="26" y="51"/>
                    <a:pt x="1" y="1"/>
                  </a:cubicBezTo>
                  <a:lnTo>
                    <a:pt x="1" y="1"/>
                  </a:lnTo>
                  <a:cubicBezTo>
                    <a:pt x="26" y="51"/>
                    <a:pt x="26" y="101"/>
                    <a:pt x="51" y="151"/>
                  </a:cubicBezTo>
                  <a:lnTo>
                    <a:pt x="51" y="151"/>
                  </a:lnTo>
                  <a:close/>
                </a:path>
              </a:pathLst>
            </a:custGeom>
            <a:solidFill>
              <a:srgbClr val="644A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6"/>
            <p:cNvSpPr/>
            <p:nvPr/>
          </p:nvSpPr>
          <p:spPr>
            <a:xfrm>
              <a:off x="850526" y="3884329"/>
              <a:ext cx="4221" cy="56"/>
            </a:xfrm>
            <a:custGeom>
              <a:rect b="b" l="l" r="r" t="t"/>
              <a:pathLst>
                <a:path extrusionOk="0" h="1" w="76">
                  <a:moveTo>
                    <a:pt x="75" y="0"/>
                  </a:moveTo>
                  <a:lnTo>
                    <a:pt x="0" y="0"/>
                  </a:lnTo>
                  <a:lnTo>
                    <a:pt x="0" y="0"/>
                  </a:lnTo>
                  <a:lnTo>
                    <a:pt x="0" y="0"/>
                  </a:lnTo>
                  <a:lnTo>
                    <a:pt x="0" y="0"/>
                  </a:lnTo>
                  <a:lnTo>
                    <a:pt x="75" y="0"/>
                  </a:lnTo>
                  <a:lnTo>
                    <a:pt x="75" y="0"/>
                  </a:lnTo>
                  <a:lnTo>
                    <a:pt x="75" y="0"/>
                  </a:lnTo>
                  <a:lnTo>
                    <a:pt x="75" y="0"/>
                  </a:lnTo>
                  <a:close/>
                </a:path>
              </a:pathLst>
            </a:custGeom>
            <a:solidFill>
              <a:srgbClr val="644A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6"/>
            <p:cNvSpPr/>
            <p:nvPr/>
          </p:nvSpPr>
          <p:spPr>
            <a:xfrm>
              <a:off x="836586" y="3864835"/>
              <a:ext cx="6998" cy="19549"/>
            </a:xfrm>
            <a:custGeom>
              <a:rect b="b" l="l" r="r" t="t"/>
              <a:pathLst>
                <a:path extrusionOk="0" h="352" w="126">
                  <a:moveTo>
                    <a:pt x="1" y="0"/>
                  </a:moveTo>
                  <a:cubicBezTo>
                    <a:pt x="26" y="100"/>
                    <a:pt x="51" y="226"/>
                    <a:pt x="101" y="351"/>
                  </a:cubicBezTo>
                  <a:lnTo>
                    <a:pt x="126" y="351"/>
                  </a:lnTo>
                  <a:cubicBezTo>
                    <a:pt x="101" y="226"/>
                    <a:pt x="51" y="100"/>
                    <a:pt x="26" y="0"/>
                  </a:cubicBezTo>
                  <a:close/>
                </a:path>
              </a:pathLst>
            </a:custGeom>
            <a:solidFill>
              <a:srgbClr val="574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6"/>
            <p:cNvSpPr/>
            <p:nvPr/>
          </p:nvSpPr>
          <p:spPr>
            <a:xfrm>
              <a:off x="844917" y="3863447"/>
              <a:ext cx="5665" cy="20938"/>
            </a:xfrm>
            <a:custGeom>
              <a:rect b="b" l="l" r="r" t="t"/>
              <a:pathLst>
                <a:path extrusionOk="0" h="377" w="102">
                  <a:moveTo>
                    <a:pt x="1" y="0"/>
                  </a:moveTo>
                  <a:cubicBezTo>
                    <a:pt x="26" y="125"/>
                    <a:pt x="51" y="251"/>
                    <a:pt x="76" y="376"/>
                  </a:cubicBezTo>
                  <a:lnTo>
                    <a:pt x="101" y="376"/>
                  </a:lnTo>
                  <a:cubicBezTo>
                    <a:pt x="76" y="251"/>
                    <a:pt x="51" y="100"/>
                    <a:pt x="26" y="0"/>
                  </a:cubicBezTo>
                  <a:close/>
                </a:path>
              </a:pathLst>
            </a:custGeom>
            <a:solidFill>
              <a:srgbClr val="574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6"/>
            <p:cNvSpPr/>
            <p:nvPr/>
          </p:nvSpPr>
          <p:spPr>
            <a:xfrm>
              <a:off x="854691" y="3856449"/>
              <a:ext cx="5609" cy="27935"/>
            </a:xfrm>
            <a:custGeom>
              <a:rect b="b" l="l" r="r" t="t"/>
              <a:pathLst>
                <a:path extrusionOk="0" h="503" w="101">
                  <a:moveTo>
                    <a:pt x="101" y="1"/>
                  </a:moveTo>
                  <a:cubicBezTo>
                    <a:pt x="101" y="1"/>
                    <a:pt x="76" y="1"/>
                    <a:pt x="76" y="26"/>
                  </a:cubicBezTo>
                  <a:cubicBezTo>
                    <a:pt x="50" y="176"/>
                    <a:pt x="25" y="327"/>
                    <a:pt x="0" y="502"/>
                  </a:cubicBezTo>
                  <a:lnTo>
                    <a:pt x="25" y="502"/>
                  </a:lnTo>
                  <a:cubicBezTo>
                    <a:pt x="76" y="327"/>
                    <a:pt x="101" y="151"/>
                    <a:pt x="1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6"/>
            <p:cNvSpPr/>
            <p:nvPr/>
          </p:nvSpPr>
          <p:spPr>
            <a:xfrm>
              <a:off x="771164" y="3841066"/>
              <a:ext cx="57981" cy="62757"/>
            </a:xfrm>
            <a:custGeom>
              <a:rect b="b" l="l" r="r" t="t"/>
              <a:pathLst>
                <a:path extrusionOk="0" h="1130" w="1044">
                  <a:moveTo>
                    <a:pt x="533" y="0"/>
                  </a:moveTo>
                  <a:cubicBezTo>
                    <a:pt x="514" y="0"/>
                    <a:pt x="502" y="2"/>
                    <a:pt x="502" y="2"/>
                  </a:cubicBezTo>
                  <a:cubicBezTo>
                    <a:pt x="1" y="52"/>
                    <a:pt x="427" y="1130"/>
                    <a:pt x="427" y="1130"/>
                  </a:cubicBezTo>
                  <a:lnTo>
                    <a:pt x="677" y="1130"/>
                  </a:lnTo>
                  <a:cubicBezTo>
                    <a:pt x="1044" y="74"/>
                    <a:pt x="650" y="0"/>
                    <a:pt x="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6"/>
            <p:cNvSpPr/>
            <p:nvPr/>
          </p:nvSpPr>
          <p:spPr>
            <a:xfrm>
              <a:off x="786492" y="3843953"/>
              <a:ext cx="9775" cy="59869"/>
            </a:xfrm>
            <a:custGeom>
              <a:rect b="b" l="l" r="r" t="t"/>
              <a:pathLst>
                <a:path extrusionOk="0" h="1078" w="176">
                  <a:moveTo>
                    <a:pt x="126" y="0"/>
                  </a:moveTo>
                  <a:lnTo>
                    <a:pt x="75" y="25"/>
                  </a:lnTo>
                  <a:cubicBezTo>
                    <a:pt x="25" y="176"/>
                    <a:pt x="0" y="527"/>
                    <a:pt x="151" y="1078"/>
                  </a:cubicBezTo>
                  <a:lnTo>
                    <a:pt x="176" y="1078"/>
                  </a:lnTo>
                  <a:cubicBezTo>
                    <a:pt x="0" y="502"/>
                    <a:pt x="50" y="151"/>
                    <a:pt x="1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6"/>
            <p:cNvSpPr/>
            <p:nvPr/>
          </p:nvSpPr>
          <p:spPr>
            <a:xfrm>
              <a:off x="792046" y="3841177"/>
              <a:ext cx="8386" cy="62646"/>
            </a:xfrm>
            <a:custGeom>
              <a:rect b="b" l="l" r="r" t="t"/>
              <a:pathLst>
                <a:path extrusionOk="0" h="1128" w="151">
                  <a:moveTo>
                    <a:pt x="126" y="0"/>
                  </a:moveTo>
                  <a:cubicBezTo>
                    <a:pt x="76" y="176"/>
                    <a:pt x="0" y="602"/>
                    <a:pt x="126" y="1128"/>
                  </a:cubicBezTo>
                  <a:lnTo>
                    <a:pt x="151" y="1128"/>
                  </a:lnTo>
                  <a:cubicBezTo>
                    <a:pt x="26" y="577"/>
                    <a:pt x="101" y="176"/>
                    <a:pt x="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6"/>
            <p:cNvSpPr/>
            <p:nvPr/>
          </p:nvSpPr>
          <p:spPr>
            <a:xfrm>
              <a:off x="801765" y="3841177"/>
              <a:ext cx="8442" cy="62646"/>
            </a:xfrm>
            <a:custGeom>
              <a:rect b="b" l="l" r="r" t="t"/>
              <a:pathLst>
                <a:path extrusionOk="0" h="1128" w="152">
                  <a:moveTo>
                    <a:pt x="1" y="0"/>
                  </a:moveTo>
                  <a:cubicBezTo>
                    <a:pt x="51" y="176"/>
                    <a:pt x="151" y="577"/>
                    <a:pt x="26" y="1128"/>
                  </a:cubicBezTo>
                  <a:lnTo>
                    <a:pt x="51" y="1128"/>
                  </a:lnTo>
                  <a:cubicBezTo>
                    <a:pt x="151" y="602"/>
                    <a:pt x="76" y="176"/>
                    <a:pt x="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6"/>
            <p:cNvSpPr/>
            <p:nvPr/>
          </p:nvSpPr>
          <p:spPr>
            <a:xfrm>
              <a:off x="807374" y="3843953"/>
              <a:ext cx="8386" cy="59869"/>
            </a:xfrm>
            <a:custGeom>
              <a:rect b="b" l="l" r="r" t="t"/>
              <a:pathLst>
                <a:path extrusionOk="0" h="1078" w="151">
                  <a:moveTo>
                    <a:pt x="25" y="0"/>
                  </a:moveTo>
                  <a:lnTo>
                    <a:pt x="25" y="0"/>
                  </a:lnTo>
                  <a:cubicBezTo>
                    <a:pt x="100" y="176"/>
                    <a:pt x="151" y="527"/>
                    <a:pt x="0" y="1078"/>
                  </a:cubicBezTo>
                  <a:lnTo>
                    <a:pt x="25" y="1078"/>
                  </a:lnTo>
                  <a:cubicBezTo>
                    <a:pt x="151" y="552"/>
                    <a:pt x="125" y="201"/>
                    <a:pt x="75" y="25"/>
                  </a:cubicBezTo>
                  <a:lnTo>
                    <a:pt x="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6"/>
            <p:cNvSpPr/>
            <p:nvPr/>
          </p:nvSpPr>
          <p:spPr>
            <a:xfrm>
              <a:off x="808762" y="3887106"/>
              <a:ext cx="4221" cy="16717"/>
            </a:xfrm>
            <a:custGeom>
              <a:rect b="b" l="l" r="r" t="t"/>
              <a:pathLst>
                <a:path extrusionOk="0" h="301" w="76">
                  <a:moveTo>
                    <a:pt x="75" y="0"/>
                  </a:moveTo>
                  <a:lnTo>
                    <a:pt x="75" y="0"/>
                  </a:lnTo>
                  <a:cubicBezTo>
                    <a:pt x="50" y="100"/>
                    <a:pt x="25" y="176"/>
                    <a:pt x="0" y="301"/>
                  </a:cubicBezTo>
                  <a:cubicBezTo>
                    <a:pt x="25" y="176"/>
                    <a:pt x="75" y="100"/>
                    <a:pt x="75" y="0"/>
                  </a:cubicBezTo>
                  <a:close/>
                </a:path>
              </a:pathLst>
            </a:custGeom>
            <a:solidFill>
              <a:srgbClr val="CE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6"/>
            <p:cNvSpPr/>
            <p:nvPr/>
          </p:nvSpPr>
          <p:spPr>
            <a:xfrm>
              <a:off x="812927" y="3875943"/>
              <a:ext cx="2832" cy="11219"/>
            </a:xfrm>
            <a:custGeom>
              <a:rect b="b" l="l" r="r" t="t"/>
              <a:pathLst>
                <a:path extrusionOk="0" h="202" w="51">
                  <a:moveTo>
                    <a:pt x="0" y="201"/>
                  </a:moveTo>
                  <a:lnTo>
                    <a:pt x="0" y="201"/>
                  </a:lnTo>
                  <a:cubicBezTo>
                    <a:pt x="25" y="126"/>
                    <a:pt x="51" y="76"/>
                    <a:pt x="51" y="1"/>
                  </a:cubicBezTo>
                  <a:cubicBezTo>
                    <a:pt x="51" y="76"/>
                    <a:pt x="25" y="126"/>
                    <a:pt x="0" y="201"/>
                  </a:cubicBezTo>
                  <a:close/>
                </a:path>
              </a:pathLst>
            </a:custGeom>
            <a:solidFill>
              <a:srgbClr val="544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6"/>
            <p:cNvSpPr/>
            <p:nvPr/>
          </p:nvSpPr>
          <p:spPr>
            <a:xfrm>
              <a:off x="790657" y="3873166"/>
              <a:ext cx="26491" cy="30657"/>
            </a:xfrm>
            <a:custGeom>
              <a:rect b="b" l="l" r="r" t="t"/>
              <a:pathLst>
                <a:path extrusionOk="0" h="552" w="477">
                  <a:moveTo>
                    <a:pt x="477" y="1"/>
                  </a:moveTo>
                  <a:lnTo>
                    <a:pt x="477" y="1"/>
                  </a:lnTo>
                  <a:cubicBezTo>
                    <a:pt x="454" y="23"/>
                    <a:pt x="452" y="25"/>
                    <a:pt x="452" y="44"/>
                  </a:cubicBezTo>
                  <a:lnTo>
                    <a:pt x="452" y="44"/>
                  </a:lnTo>
                  <a:cubicBezTo>
                    <a:pt x="460" y="31"/>
                    <a:pt x="468" y="17"/>
                    <a:pt x="477" y="1"/>
                  </a:cubicBezTo>
                  <a:close/>
                  <a:moveTo>
                    <a:pt x="0" y="326"/>
                  </a:moveTo>
                  <a:cubicBezTo>
                    <a:pt x="21" y="429"/>
                    <a:pt x="58" y="498"/>
                    <a:pt x="71" y="533"/>
                  </a:cubicBezTo>
                  <a:lnTo>
                    <a:pt x="71" y="533"/>
                  </a:lnTo>
                  <a:cubicBezTo>
                    <a:pt x="50" y="445"/>
                    <a:pt x="49" y="397"/>
                    <a:pt x="25" y="326"/>
                  </a:cubicBezTo>
                  <a:close/>
                  <a:moveTo>
                    <a:pt x="71" y="533"/>
                  </a:moveTo>
                  <a:cubicBezTo>
                    <a:pt x="73" y="539"/>
                    <a:pt x="74" y="546"/>
                    <a:pt x="76" y="552"/>
                  </a:cubicBezTo>
                  <a:cubicBezTo>
                    <a:pt x="76" y="547"/>
                    <a:pt x="74" y="541"/>
                    <a:pt x="71" y="533"/>
                  </a:cubicBezTo>
                  <a:close/>
                  <a:moveTo>
                    <a:pt x="276" y="226"/>
                  </a:moveTo>
                  <a:lnTo>
                    <a:pt x="276" y="226"/>
                  </a:lnTo>
                  <a:cubicBezTo>
                    <a:pt x="226" y="276"/>
                    <a:pt x="176" y="276"/>
                    <a:pt x="126" y="301"/>
                  </a:cubicBezTo>
                  <a:cubicBezTo>
                    <a:pt x="101" y="301"/>
                    <a:pt x="76" y="326"/>
                    <a:pt x="51" y="326"/>
                  </a:cubicBezTo>
                  <a:cubicBezTo>
                    <a:pt x="51" y="402"/>
                    <a:pt x="76" y="452"/>
                    <a:pt x="101" y="552"/>
                  </a:cubicBezTo>
                  <a:lnTo>
                    <a:pt x="151" y="552"/>
                  </a:lnTo>
                  <a:cubicBezTo>
                    <a:pt x="151" y="452"/>
                    <a:pt x="126" y="377"/>
                    <a:pt x="126" y="301"/>
                  </a:cubicBezTo>
                  <a:lnTo>
                    <a:pt x="126" y="301"/>
                  </a:lnTo>
                  <a:cubicBezTo>
                    <a:pt x="151" y="377"/>
                    <a:pt x="151" y="452"/>
                    <a:pt x="176" y="552"/>
                  </a:cubicBezTo>
                  <a:lnTo>
                    <a:pt x="226" y="552"/>
                  </a:lnTo>
                  <a:cubicBezTo>
                    <a:pt x="251" y="427"/>
                    <a:pt x="251" y="326"/>
                    <a:pt x="276" y="226"/>
                  </a:cubicBezTo>
                  <a:close/>
                  <a:moveTo>
                    <a:pt x="376" y="151"/>
                  </a:moveTo>
                  <a:lnTo>
                    <a:pt x="376" y="151"/>
                  </a:lnTo>
                  <a:cubicBezTo>
                    <a:pt x="351" y="176"/>
                    <a:pt x="326" y="201"/>
                    <a:pt x="301" y="226"/>
                  </a:cubicBezTo>
                  <a:cubicBezTo>
                    <a:pt x="276" y="326"/>
                    <a:pt x="276" y="427"/>
                    <a:pt x="251" y="552"/>
                  </a:cubicBezTo>
                  <a:lnTo>
                    <a:pt x="301" y="552"/>
                  </a:lnTo>
                  <a:cubicBezTo>
                    <a:pt x="351" y="402"/>
                    <a:pt x="351" y="276"/>
                    <a:pt x="376" y="151"/>
                  </a:cubicBezTo>
                  <a:close/>
                  <a:moveTo>
                    <a:pt x="452" y="44"/>
                  </a:moveTo>
                  <a:lnTo>
                    <a:pt x="452" y="44"/>
                  </a:lnTo>
                  <a:cubicBezTo>
                    <a:pt x="435" y="70"/>
                    <a:pt x="418" y="92"/>
                    <a:pt x="401" y="126"/>
                  </a:cubicBezTo>
                  <a:cubicBezTo>
                    <a:pt x="376" y="251"/>
                    <a:pt x="351" y="377"/>
                    <a:pt x="326" y="552"/>
                  </a:cubicBezTo>
                  <a:cubicBezTo>
                    <a:pt x="351" y="427"/>
                    <a:pt x="376" y="351"/>
                    <a:pt x="401" y="251"/>
                  </a:cubicBezTo>
                  <a:cubicBezTo>
                    <a:pt x="426" y="176"/>
                    <a:pt x="452" y="126"/>
                    <a:pt x="452" y="51"/>
                  </a:cubicBezTo>
                  <a:cubicBezTo>
                    <a:pt x="452" y="48"/>
                    <a:pt x="452" y="46"/>
                    <a:pt x="452" y="44"/>
                  </a:cubicBezTo>
                  <a:close/>
                </a:path>
              </a:pathLst>
            </a:custGeom>
            <a:solidFill>
              <a:srgbClr val="6C52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6"/>
            <p:cNvSpPr/>
            <p:nvPr/>
          </p:nvSpPr>
          <p:spPr>
            <a:xfrm>
              <a:off x="792046" y="3891271"/>
              <a:ext cx="4221" cy="12551"/>
            </a:xfrm>
            <a:custGeom>
              <a:rect b="b" l="l" r="r" t="t"/>
              <a:pathLst>
                <a:path extrusionOk="0" h="226" w="76">
                  <a:moveTo>
                    <a:pt x="0" y="0"/>
                  </a:moveTo>
                  <a:cubicBezTo>
                    <a:pt x="26" y="76"/>
                    <a:pt x="26" y="126"/>
                    <a:pt x="51" y="226"/>
                  </a:cubicBezTo>
                  <a:lnTo>
                    <a:pt x="76" y="226"/>
                  </a:lnTo>
                  <a:cubicBezTo>
                    <a:pt x="51" y="126"/>
                    <a:pt x="26" y="76"/>
                    <a:pt x="26" y="0"/>
                  </a:cubicBezTo>
                  <a:close/>
                </a:path>
              </a:pathLst>
            </a:custGeom>
            <a:solidFill>
              <a:srgbClr val="574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6"/>
            <p:cNvSpPr/>
            <p:nvPr/>
          </p:nvSpPr>
          <p:spPr>
            <a:xfrm>
              <a:off x="797599" y="3889882"/>
              <a:ext cx="2832" cy="13940"/>
            </a:xfrm>
            <a:custGeom>
              <a:rect b="b" l="l" r="r" t="t"/>
              <a:pathLst>
                <a:path extrusionOk="0" h="251" w="51">
                  <a:moveTo>
                    <a:pt x="1" y="0"/>
                  </a:moveTo>
                  <a:cubicBezTo>
                    <a:pt x="1" y="76"/>
                    <a:pt x="26" y="151"/>
                    <a:pt x="26" y="251"/>
                  </a:cubicBezTo>
                  <a:lnTo>
                    <a:pt x="51" y="251"/>
                  </a:lnTo>
                  <a:cubicBezTo>
                    <a:pt x="26" y="151"/>
                    <a:pt x="26" y="76"/>
                    <a:pt x="1" y="0"/>
                  </a:cubicBezTo>
                  <a:close/>
                </a:path>
              </a:pathLst>
            </a:custGeom>
            <a:solidFill>
              <a:srgbClr val="574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6"/>
            <p:cNvSpPr/>
            <p:nvPr/>
          </p:nvSpPr>
          <p:spPr>
            <a:xfrm>
              <a:off x="803153" y="3885717"/>
              <a:ext cx="4276" cy="18105"/>
            </a:xfrm>
            <a:custGeom>
              <a:rect b="b" l="l" r="r" t="t"/>
              <a:pathLst>
                <a:path extrusionOk="0" h="326" w="77">
                  <a:moveTo>
                    <a:pt x="51" y="0"/>
                  </a:moveTo>
                  <a:cubicBezTo>
                    <a:pt x="26" y="100"/>
                    <a:pt x="26" y="201"/>
                    <a:pt x="1" y="326"/>
                  </a:cubicBezTo>
                  <a:lnTo>
                    <a:pt x="26" y="326"/>
                  </a:lnTo>
                  <a:cubicBezTo>
                    <a:pt x="51" y="201"/>
                    <a:pt x="51" y="100"/>
                    <a:pt x="76" y="0"/>
                  </a:cubicBezTo>
                  <a:close/>
                </a:path>
              </a:pathLst>
            </a:custGeom>
            <a:solidFill>
              <a:srgbClr val="574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6"/>
            <p:cNvSpPr/>
            <p:nvPr/>
          </p:nvSpPr>
          <p:spPr>
            <a:xfrm>
              <a:off x="807374" y="3880108"/>
              <a:ext cx="5609" cy="23715"/>
            </a:xfrm>
            <a:custGeom>
              <a:rect b="b" l="l" r="r" t="t"/>
              <a:pathLst>
                <a:path extrusionOk="0" h="427" w="101">
                  <a:moveTo>
                    <a:pt x="100" y="1"/>
                  </a:moveTo>
                  <a:cubicBezTo>
                    <a:pt x="100" y="1"/>
                    <a:pt x="75" y="1"/>
                    <a:pt x="75" y="26"/>
                  </a:cubicBezTo>
                  <a:cubicBezTo>
                    <a:pt x="50" y="151"/>
                    <a:pt x="50" y="277"/>
                    <a:pt x="0" y="427"/>
                  </a:cubicBezTo>
                  <a:lnTo>
                    <a:pt x="25" y="427"/>
                  </a:lnTo>
                  <a:cubicBezTo>
                    <a:pt x="50" y="252"/>
                    <a:pt x="75" y="126"/>
                    <a:pt x="100" y="1"/>
                  </a:cubicBezTo>
                  <a:close/>
                </a:path>
              </a:pathLst>
            </a:custGeom>
            <a:solidFill>
              <a:srgbClr val="5746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6"/>
            <p:cNvSpPr/>
            <p:nvPr/>
          </p:nvSpPr>
          <p:spPr>
            <a:xfrm>
              <a:off x="850526" y="3866224"/>
              <a:ext cx="25103" cy="22326"/>
            </a:xfrm>
            <a:custGeom>
              <a:rect b="b" l="l" r="r" t="t"/>
              <a:pathLst>
                <a:path extrusionOk="0" h="402" w="452">
                  <a:moveTo>
                    <a:pt x="226" y="0"/>
                  </a:moveTo>
                  <a:cubicBezTo>
                    <a:pt x="100" y="0"/>
                    <a:pt x="0" y="101"/>
                    <a:pt x="0" y="201"/>
                  </a:cubicBezTo>
                  <a:cubicBezTo>
                    <a:pt x="0" y="301"/>
                    <a:pt x="100" y="401"/>
                    <a:pt x="226" y="401"/>
                  </a:cubicBezTo>
                  <a:cubicBezTo>
                    <a:pt x="351" y="401"/>
                    <a:pt x="451" y="301"/>
                    <a:pt x="451" y="201"/>
                  </a:cubicBezTo>
                  <a:cubicBezTo>
                    <a:pt x="451" y="101"/>
                    <a:pt x="351" y="0"/>
                    <a:pt x="226" y="0"/>
                  </a:cubicBezTo>
                  <a:close/>
                </a:path>
              </a:pathLst>
            </a:custGeom>
            <a:solidFill>
              <a:srgbClr val="5827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6"/>
            <p:cNvSpPr/>
            <p:nvPr/>
          </p:nvSpPr>
          <p:spPr>
            <a:xfrm>
              <a:off x="815704" y="3843953"/>
              <a:ext cx="47373" cy="44597"/>
            </a:xfrm>
            <a:custGeom>
              <a:rect b="b" l="l" r="r" t="t"/>
              <a:pathLst>
                <a:path extrusionOk="0" h="803" w="853">
                  <a:moveTo>
                    <a:pt x="427" y="0"/>
                  </a:moveTo>
                  <a:cubicBezTo>
                    <a:pt x="176" y="0"/>
                    <a:pt x="1" y="176"/>
                    <a:pt x="1" y="401"/>
                  </a:cubicBezTo>
                  <a:cubicBezTo>
                    <a:pt x="1" y="627"/>
                    <a:pt x="176" y="802"/>
                    <a:pt x="427" y="802"/>
                  </a:cubicBezTo>
                  <a:cubicBezTo>
                    <a:pt x="652" y="802"/>
                    <a:pt x="853" y="627"/>
                    <a:pt x="853" y="401"/>
                  </a:cubicBezTo>
                  <a:cubicBezTo>
                    <a:pt x="853" y="176"/>
                    <a:pt x="652" y="0"/>
                    <a:pt x="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6"/>
            <p:cNvSpPr/>
            <p:nvPr/>
          </p:nvSpPr>
          <p:spPr>
            <a:xfrm>
              <a:off x="803153" y="3860670"/>
              <a:ext cx="23770" cy="22271"/>
            </a:xfrm>
            <a:custGeom>
              <a:rect b="b" l="l" r="r" t="t"/>
              <a:pathLst>
                <a:path extrusionOk="0" h="401" w="428">
                  <a:moveTo>
                    <a:pt x="227" y="0"/>
                  </a:moveTo>
                  <a:cubicBezTo>
                    <a:pt x="101" y="0"/>
                    <a:pt x="1" y="100"/>
                    <a:pt x="1" y="201"/>
                  </a:cubicBezTo>
                  <a:cubicBezTo>
                    <a:pt x="1" y="301"/>
                    <a:pt x="101" y="401"/>
                    <a:pt x="227" y="401"/>
                  </a:cubicBezTo>
                  <a:cubicBezTo>
                    <a:pt x="327" y="401"/>
                    <a:pt x="427" y="301"/>
                    <a:pt x="427" y="201"/>
                  </a:cubicBezTo>
                  <a:cubicBezTo>
                    <a:pt x="427" y="100"/>
                    <a:pt x="327" y="0"/>
                    <a:pt x="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6"/>
            <p:cNvSpPr/>
            <p:nvPr/>
          </p:nvSpPr>
          <p:spPr>
            <a:xfrm>
              <a:off x="794822" y="3860670"/>
              <a:ext cx="18161" cy="16717"/>
            </a:xfrm>
            <a:custGeom>
              <a:rect b="b" l="l" r="r" t="t"/>
              <a:pathLst>
                <a:path extrusionOk="0" h="301" w="327">
                  <a:moveTo>
                    <a:pt x="151" y="0"/>
                  </a:moveTo>
                  <a:cubicBezTo>
                    <a:pt x="51" y="0"/>
                    <a:pt x="1" y="75"/>
                    <a:pt x="1" y="150"/>
                  </a:cubicBezTo>
                  <a:cubicBezTo>
                    <a:pt x="1" y="251"/>
                    <a:pt x="51" y="301"/>
                    <a:pt x="151" y="301"/>
                  </a:cubicBezTo>
                  <a:cubicBezTo>
                    <a:pt x="251" y="301"/>
                    <a:pt x="326" y="251"/>
                    <a:pt x="326" y="150"/>
                  </a:cubicBezTo>
                  <a:cubicBezTo>
                    <a:pt x="326" y="75"/>
                    <a:pt x="251" y="0"/>
                    <a:pt x="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6"/>
            <p:cNvSpPr/>
            <p:nvPr/>
          </p:nvSpPr>
          <p:spPr>
            <a:xfrm>
              <a:off x="780883" y="3862058"/>
              <a:ext cx="20938" cy="19494"/>
            </a:xfrm>
            <a:custGeom>
              <a:rect b="b" l="l" r="r" t="t"/>
              <a:pathLst>
                <a:path extrusionOk="0" h="351" w="377">
                  <a:moveTo>
                    <a:pt x="201" y="0"/>
                  </a:moveTo>
                  <a:cubicBezTo>
                    <a:pt x="101" y="0"/>
                    <a:pt x="1" y="75"/>
                    <a:pt x="1" y="176"/>
                  </a:cubicBezTo>
                  <a:cubicBezTo>
                    <a:pt x="1" y="276"/>
                    <a:pt x="101" y="351"/>
                    <a:pt x="201" y="351"/>
                  </a:cubicBezTo>
                  <a:cubicBezTo>
                    <a:pt x="302" y="351"/>
                    <a:pt x="377" y="276"/>
                    <a:pt x="377" y="176"/>
                  </a:cubicBezTo>
                  <a:cubicBezTo>
                    <a:pt x="377" y="75"/>
                    <a:pt x="302" y="0"/>
                    <a:pt x="2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6"/>
            <p:cNvSpPr/>
            <p:nvPr/>
          </p:nvSpPr>
          <p:spPr>
            <a:xfrm>
              <a:off x="696022" y="3869001"/>
              <a:ext cx="263137" cy="100245"/>
            </a:xfrm>
            <a:custGeom>
              <a:rect b="b" l="l" r="r" t="t"/>
              <a:pathLst>
                <a:path extrusionOk="0" h="1805" w="4738">
                  <a:moveTo>
                    <a:pt x="1579" y="0"/>
                  </a:moveTo>
                  <a:cubicBezTo>
                    <a:pt x="0" y="903"/>
                    <a:pt x="1579" y="1805"/>
                    <a:pt x="1579" y="1805"/>
                  </a:cubicBezTo>
                  <a:lnTo>
                    <a:pt x="3183" y="1805"/>
                  </a:lnTo>
                  <a:cubicBezTo>
                    <a:pt x="3183" y="1805"/>
                    <a:pt x="4737" y="903"/>
                    <a:pt x="31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6"/>
            <p:cNvSpPr/>
            <p:nvPr/>
          </p:nvSpPr>
          <p:spPr>
            <a:xfrm>
              <a:off x="1276438" y="3890493"/>
              <a:ext cx="80752" cy="49539"/>
            </a:xfrm>
            <a:custGeom>
              <a:rect b="b" l="l" r="r" t="t"/>
              <a:pathLst>
                <a:path extrusionOk="0" h="892" w="1454">
                  <a:moveTo>
                    <a:pt x="322" y="1"/>
                  </a:moveTo>
                  <a:cubicBezTo>
                    <a:pt x="193" y="1"/>
                    <a:pt x="101" y="14"/>
                    <a:pt x="101" y="14"/>
                  </a:cubicBezTo>
                  <a:cubicBezTo>
                    <a:pt x="101" y="14"/>
                    <a:pt x="0" y="115"/>
                    <a:pt x="301" y="140"/>
                  </a:cubicBezTo>
                  <a:cubicBezTo>
                    <a:pt x="527" y="165"/>
                    <a:pt x="502" y="215"/>
                    <a:pt x="652" y="390"/>
                  </a:cubicBezTo>
                  <a:cubicBezTo>
                    <a:pt x="827" y="566"/>
                    <a:pt x="903" y="616"/>
                    <a:pt x="978" y="716"/>
                  </a:cubicBezTo>
                  <a:cubicBezTo>
                    <a:pt x="1028" y="766"/>
                    <a:pt x="1253" y="892"/>
                    <a:pt x="1253" y="892"/>
                  </a:cubicBezTo>
                  <a:lnTo>
                    <a:pt x="1454" y="566"/>
                  </a:lnTo>
                  <a:cubicBezTo>
                    <a:pt x="1178" y="365"/>
                    <a:pt x="1253" y="365"/>
                    <a:pt x="903" y="140"/>
                  </a:cubicBezTo>
                  <a:cubicBezTo>
                    <a:pt x="731" y="25"/>
                    <a:pt x="493" y="1"/>
                    <a:pt x="322" y="1"/>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6"/>
            <p:cNvSpPr/>
            <p:nvPr/>
          </p:nvSpPr>
          <p:spPr>
            <a:xfrm>
              <a:off x="1295431" y="3916485"/>
              <a:ext cx="53427" cy="17994"/>
            </a:xfrm>
            <a:custGeom>
              <a:rect b="b" l="l" r="r" t="t"/>
              <a:pathLst>
                <a:path extrusionOk="0" h="324" w="962">
                  <a:moveTo>
                    <a:pt x="264" y="0"/>
                  </a:moveTo>
                  <a:cubicBezTo>
                    <a:pt x="121" y="0"/>
                    <a:pt x="0" y="16"/>
                    <a:pt x="34" y="73"/>
                  </a:cubicBezTo>
                  <a:cubicBezTo>
                    <a:pt x="135" y="223"/>
                    <a:pt x="711" y="223"/>
                    <a:pt x="962" y="323"/>
                  </a:cubicBezTo>
                  <a:lnTo>
                    <a:pt x="636" y="23"/>
                  </a:lnTo>
                  <a:cubicBezTo>
                    <a:pt x="636" y="23"/>
                    <a:pt x="434" y="0"/>
                    <a:pt x="264" y="0"/>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6"/>
            <p:cNvSpPr/>
            <p:nvPr/>
          </p:nvSpPr>
          <p:spPr>
            <a:xfrm>
              <a:off x="1330697" y="3847286"/>
              <a:ext cx="303512" cy="180941"/>
            </a:xfrm>
            <a:custGeom>
              <a:rect b="b" l="l" r="r" t="t"/>
              <a:pathLst>
                <a:path extrusionOk="0" h="3258" w="5465">
                  <a:moveTo>
                    <a:pt x="4472" y="0"/>
                  </a:moveTo>
                  <a:cubicBezTo>
                    <a:pt x="3894" y="0"/>
                    <a:pt x="3755" y="1236"/>
                    <a:pt x="3284" y="1519"/>
                  </a:cubicBezTo>
                  <a:cubicBezTo>
                    <a:pt x="3042" y="1661"/>
                    <a:pt x="2751" y="1715"/>
                    <a:pt x="2446" y="1715"/>
                  </a:cubicBezTo>
                  <a:cubicBezTo>
                    <a:pt x="1455" y="1715"/>
                    <a:pt x="327" y="1143"/>
                    <a:pt x="327" y="1143"/>
                  </a:cubicBezTo>
                  <a:cubicBezTo>
                    <a:pt x="26" y="1218"/>
                    <a:pt x="1" y="1594"/>
                    <a:pt x="1" y="1594"/>
                  </a:cubicBezTo>
                  <a:cubicBezTo>
                    <a:pt x="1" y="1594"/>
                    <a:pt x="1787" y="3257"/>
                    <a:pt x="3055" y="3257"/>
                  </a:cubicBezTo>
                  <a:cubicBezTo>
                    <a:pt x="3188" y="3257"/>
                    <a:pt x="3315" y="3239"/>
                    <a:pt x="3434" y="3198"/>
                  </a:cubicBezTo>
                  <a:cubicBezTo>
                    <a:pt x="4713" y="2797"/>
                    <a:pt x="5164" y="1720"/>
                    <a:pt x="5339" y="1043"/>
                  </a:cubicBezTo>
                  <a:cubicBezTo>
                    <a:pt x="5464" y="592"/>
                    <a:pt x="5314" y="166"/>
                    <a:pt x="4587" y="15"/>
                  </a:cubicBezTo>
                  <a:cubicBezTo>
                    <a:pt x="4547" y="5"/>
                    <a:pt x="4509" y="0"/>
                    <a:pt x="44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6"/>
            <p:cNvSpPr/>
            <p:nvPr/>
          </p:nvSpPr>
          <p:spPr>
            <a:xfrm>
              <a:off x="1280548" y="4305353"/>
              <a:ext cx="164335" cy="281520"/>
            </a:xfrm>
            <a:custGeom>
              <a:rect b="b" l="l" r="r" t="t"/>
              <a:pathLst>
                <a:path extrusionOk="0" h="5069" w="2959">
                  <a:moveTo>
                    <a:pt x="863" y="1"/>
                  </a:moveTo>
                  <a:cubicBezTo>
                    <a:pt x="407" y="1"/>
                    <a:pt x="1" y="730"/>
                    <a:pt x="377" y="1517"/>
                  </a:cubicBezTo>
                  <a:cubicBezTo>
                    <a:pt x="829" y="2519"/>
                    <a:pt x="1731" y="3773"/>
                    <a:pt x="1931" y="4499"/>
                  </a:cubicBezTo>
                  <a:cubicBezTo>
                    <a:pt x="1956" y="4600"/>
                    <a:pt x="1956" y="4650"/>
                    <a:pt x="1580" y="4825"/>
                  </a:cubicBezTo>
                  <a:cubicBezTo>
                    <a:pt x="1314" y="4940"/>
                    <a:pt x="1482" y="5068"/>
                    <a:pt x="1875" y="5068"/>
                  </a:cubicBezTo>
                  <a:cubicBezTo>
                    <a:pt x="1999" y="5068"/>
                    <a:pt x="2145" y="5056"/>
                    <a:pt x="2307" y="5026"/>
                  </a:cubicBezTo>
                  <a:cubicBezTo>
                    <a:pt x="2959" y="4925"/>
                    <a:pt x="2057" y="1918"/>
                    <a:pt x="1455" y="539"/>
                  </a:cubicBezTo>
                  <a:cubicBezTo>
                    <a:pt x="1296" y="158"/>
                    <a:pt x="1074" y="1"/>
                    <a:pt x="863" y="1"/>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6"/>
            <p:cNvSpPr/>
            <p:nvPr/>
          </p:nvSpPr>
          <p:spPr>
            <a:xfrm>
              <a:off x="1333474" y="4566321"/>
              <a:ext cx="91415" cy="26491"/>
            </a:xfrm>
            <a:custGeom>
              <a:rect b="b" l="l" r="r" t="t"/>
              <a:pathLst>
                <a:path extrusionOk="0" h="477" w="1646">
                  <a:moveTo>
                    <a:pt x="1580" y="1"/>
                  </a:moveTo>
                  <a:cubicBezTo>
                    <a:pt x="1580" y="1"/>
                    <a:pt x="1249" y="181"/>
                    <a:pt x="914" y="181"/>
                  </a:cubicBezTo>
                  <a:cubicBezTo>
                    <a:pt x="816" y="181"/>
                    <a:pt x="718" y="166"/>
                    <a:pt x="627" y="126"/>
                  </a:cubicBezTo>
                  <a:cubicBezTo>
                    <a:pt x="627" y="126"/>
                    <a:pt x="1" y="302"/>
                    <a:pt x="427" y="402"/>
                  </a:cubicBezTo>
                  <a:cubicBezTo>
                    <a:pt x="582" y="445"/>
                    <a:pt x="779" y="476"/>
                    <a:pt x="966" y="476"/>
                  </a:cubicBezTo>
                  <a:cubicBezTo>
                    <a:pt x="1323" y="476"/>
                    <a:pt x="1646" y="363"/>
                    <a:pt x="15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6"/>
            <p:cNvSpPr/>
            <p:nvPr/>
          </p:nvSpPr>
          <p:spPr>
            <a:xfrm>
              <a:off x="1448102" y="4280528"/>
              <a:ext cx="215319" cy="263581"/>
            </a:xfrm>
            <a:custGeom>
              <a:rect b="b" l="l" r="r" t="t"/>
              <a:pathLst>
                <a:path extrusionOk="0" h="4746" w="3877">
                  <a:moveTo>
                    <a:pt x="810" y="0"/>
                  </a:moveTo>
                  <a:cubicBezTo>
                    <a:pt x="303" y="0"/>
                    <a:pt x="1" y="880"/>
                    <a:pt x="569" y="1613"/>
                  </a:cubicBezTo>
                  <a:cubicBezTo>
                    <a:pt x="1270" y="2465"/>
                    <a:pt x="2423" y="3493"/>
                    <a:pt x="2774" y="4144"/>
                  </a:cubicBezTo>
                  <a:cubicBezTo>
                    <a:pt x="2824" y="4245"/>
                    <a:pt x="2849" y="4270"/>
                    <a:pt x="2523" y="4520"/>
                  </a:cubicBezTo>
                  <a:cubicBezTo>
                    <a:pt x="2341" y="4660"/>
                    <a:pt x="2402" y="4745"/>
                    <a:pt x="2595" y="4745"/>
                  </a:cubicBezTo>
                  <a:cubicBezTo>
                    <a:pt x="2748" y="4745"/>
                    <a:pt x="2985" y="4692"/>
                    <a:pt x="3250" y="4570"/>
                  </a:cubicBezTo>
                  <a:cubicBezTo>
                    <a:pt x="3877" y="4320"/>
                    <a:pt x="2298" y="1613"/>
                    <a:pt x="1421" y="410"/>
                  </a:cubicBezTo>
                  <a:cubicBezTo>
                    <a:pt x="1211" y="120"/>
                    <a:pt x="997" y="0"/>
                    <a:pt x="810" y="0"/>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6"/>
            <p:cNvSpPr/>
            <p:nvPr/>
          </p:nvSpPr>
          <p:spPr>
            <a:xfrm>
              <a:off x="1556177" y="4513450"/>
              <a:ext cx="93747" cy="36377"/>
            </a:xfrm>
            <a:custGeom>
              <a:rect b="b" l="l" r="r" t="t"/>
              <a:pathLst>
                <a:path extrusionOk="0" h="655" w="1688">
                  <a:moveTo>
                    <a:pt x="1455" y="0"/>
                  </a:moveTo>
                  <a:cubicBezTo>
                    <a:pt x="1455" y="1"/>
                    <a:pt x="1093" y="342"/>
                    <a:pt x="712" y="342"/>
                  </a:cubicBezTo>
                  <a:cubicBezTo>
                    <a:pt x="667" y="342"/>
                    <a:pt x="622" y="337"/>
                    <a:pt x="577" y="326"/>
                  </a:cubicBezTo>
                  <a:cubicBezTo>
                    <a:pt x="577" y="326"/>
                    <a:pt x="1" y="652"/>
                    <a:pt x="452" y="652"/>
                  </a:cubicBezTo>
                  <a:cubicBezTo>
                    <a:pt x="483" y="654"/>
                    <a:pt x="516" y="655"/>
                    <a:pt x="550" y="655"/>
                  </a:cubicBezTo>
                  <a:cubicBezTo>
                    <a:pt x="1008" y="655"/>
                    <a:pt x="1688" y="491"/>
                    <a:pt x="14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6"/>
            <p:cNvSpPr/>
            <p:nvPr/>
          </p:nvSpPr>
          <p:spPr>
            <a:xfrm>
              <a:off x="1400285" y="4212774"/>
              <a:ext cx="236701" cy="291017"/>
            </a:xfrm>
            <a:custGeom>
              <a:rect b="b" l="l" r="r" t="t"/>
              <a:pathLst>
                <a:path extrusionOk="0" h="5240" w="4262">
                  <a:moveTo>
                    <a:pt x="2332" y="1"/>
                  </a:moveTo>
                  <a:cubicBezTo>
                    <a:pt x="2131" y="1"/>
                    <a:pt x="1" y="527"/>
                    <a:pt x="1" y="527"/>
                  </a:cubicBezTo>
                  <a:cubicBezTo>
                    <a:pt x="1" y="527"/>
                    <a:pt x="1555" y="3485"/>
                    <a:pt x="3359" y="5239"/>
                  </a:cubicBezTo>
                  <a:cubicBezTo>
                    <a:pt x="3359" y="5239"/>
                    <a:pt x="3836" y="5114"/>
                    <a:pt x="4262" y="4638"/>
                  </a:cubicBezTo>
                  <a:cubicBezTo>
                    <a:pt x="4262" y="4638"/>
                    <a:pt x="3059" y="1"/>
                    <a:pt x="23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6"/>
            <p:cNvSpPr/>
            <p:nvPr/>
          </p:nvSpPr>
          <p:spPr>
            <a:xfrm>
              <a:off x="1215181" y="4108420"/>
              <a:ext cx="520664" cy="425084"/>
            </a:xfrm>
            <a:custGeom>
              <a:rect b="b" l="l" r="r" t="t"/>
              <a:pathLst>
                <a:path extrusionOk="0" h="7654" w="9375">
                  <a:moveTo>
                    <a:pt x="6073" y="0"/>
                  </a:moveTo>
                  <a:cubicBezTo>
                    <a:pt x="6052" y="0"/>
                    <a:pt x="6041" y="0"/>
                    <a:pt x="6041" y="0"/>
                  </a:cubicBezTo>
                  <a:cubicBezTo>
                    <a:pt x="2582" y="201"/>
                    <a:pt x="1179" y="1855"/>
                    <a:pt x="1179" y="1855"/>
                  </a:cubicBezTo>
                  <a:cubicBezTo>
                    <a:pt x="1" y="3534"/>
                    <a:pt x="2507" y="7594"/>
                    <a:pt x="2507" y="7594"/>
                  </a:cubicBezTo>
                  <a:cubicBezTo>
                    <a:pt x="2681" y="7636"/>
                    <a:pt x="2843" y="7653"/>
                    <a:pt x="2990" y="7653"/>
                  </a:cubicBezTo>
                  <a:cubicBezTo>
                    <a:pt x="3542" y="7653"/>
                    <a:pt x="3885" y="7419"/>
                    <a:pt x="3885" y="7419"/>
                  </a:cubicBezTo>
                  <a:cubicBezTo>
                    <a:pt x="3885" y="7419"/>
                    <a:pt x="3158" y="4085"/>
                    <a:pt x="3334" y="3384"/>
                  </a:cubicBezTo>
                  <a:cubicBezTo>
                    <a:pt x="3384" y="3189"/>
                    <a:pt x="3516" y="3129"/>
                    <a:pt x="3735" y="3129"/>
                  </a:cubicBezTo>
                  <a:cubicBezTo>
                    <a:pt x="4080" y="3129"/>
                    <a:pt x="4641" y="3278"/>
                    <a:pt x="5439" y="3278"/>
                  </a:cubicBezTo>
                  <a:cubicBezTo>
                    <a:pt x="5889" y="3278"/>
                    <a:pt x="6414" y="3231"/>
                    <a:pt x="7018" y="3083"/>
                  </a:cubicBezTo>
                  <a:cubicBezTo>
                    <a:pt x="9374" y="2506"/>
                    <a:pt x="8422" y="552"/>
                    <a:pt x="8422" y="552"/>
                  </a:cubicBezTo>
                  <a:cubicBezTo>
                    <a:pt x="7845" y="21"/>
                    <a:pt x="6314" y="0"/>
                    <a:pt x="60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6"/>
            <p:cNvSpPr/>
            <p:nvPr/>
          </p:nvSpPr>
          <p:spPr>
            <a:xfrm>
              <a:off x="1450435" y="4091703"/>
              <a:ext cx="243643" cy="99023"/>
            </a:xfrm>
            <a:custGeom>
              <a:rect b="b" l="l" r="r" t="t"/>
              <a:pathLst>
                <a:path extrusionOk="0" h="1783" w="4387">
                  <a:moveTo>
                    <a:pt x="3785" y="0"/>
                  </a:moveTo>
                  <a:lnTo>
                    <a:pt x="2632" y="376"/>
                  </a:lnTo>
                  <a:lnTo>
                    <a:pt x="176" y="76"/>
                  </a:lnTo>
                  <a:cubicBezTo>
                    <a:pt x="176" y="76"/>
                    <a:pt x="100" y="301"/>
                    <a:pt x="0" y="602"/>
                  </a:cubicBezTo>
                  <a:cubicBezTo>
                    <a:pt x="746" y="1310"/>
                    <a:pt x="1948" y="1783"/>
                    <a:pt x="3155" y="1783"/>
                  </a:cubicBezTo>
                  <a:cubicBezTo>
                    <a:pt x="3571" y="1783"/>
                    <a:pt x="3988" y="1727"/>
                    <a:pt x="4386" y="1604"/>
                  </a:cubicBezTo>
                  <a:cubicBezTo>
                    <a:pt x="4286" y="953"/>
                    <a:pt x="4085" y="351"/>
                    <a:pt x="3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6"/>
            <p:cNvSpPr/>
            <p:nvPr/>
          </p:nvSpPr>
          <p:spPr>
            <a:xfrm>
              <a:off x="1433718" y="3811353"/>
              <a:ext cx="266358" cy="351886"/>
            </a:xfrm>
            <a:custGeom>
              <a:rect b="b" l="l" r="r" t="t"/>
              <a:pathLst>
                <a:path extrusionOk="0" h="6336" w="4796">
                  <a:moveTo>
                    <a:pt x="1939" y="0"/>
                  </a:moveTo>
                  <a:cubicBezTo>
                    <a:pt x="1598" y="0"/>
                    <a:pt x="1217" y="143"/>
                    <a:pt x="853" y="537"/>
                  </a:cubicBezTo>
                  <a:cubicBezTo>
                    <a:pt x="376" y="1038"/>
                    <a:pt x="0" y="2091"/>
                    <a:pt x="326" y="5449"/>
                  </a:cubicBezTo>
                  <a:cubicBezTo>
                    <a:pt x="376" y="5931"/>
                    <a:pt x="2327" y="6335"/>
                    <a:pt x="3632" y="6335"/>
                  </a:cubicBezTo>
                  <a:cubicBezTo>
                    <a:pt x="4298" y="6335"/>
                    <a:pt x="4796" y="6230"/>
                    <a:pt x="4787" y="5976"/>
                  </a:cubicBezTo>
                  <a:cubicBezTo>
                    <a:pt x="4687" y="3695"/>
                    <a:pt x="3860" y="2266"/>
                    <a:pt x="3033" y="612"/>
                  </a:cubicBezTo>
                  <a:cubicBezTo>
                    <a:pt x="2896" y="339"/>
                    <a:pt x="2464" y="0"/>
                    <a:pt x="19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6"/>
            <p:cNvSpPr/>
            <p:nvPr/>
          </p:nvSpPr>
          <p:spPr>
            <a:xfrm>
              <a:off x="1553400" y="3956527"/>
              <a:ext cx="263692" cy="264692"/>
            </a:xfrm>
            <a:custGeom>
              <a:rect b="b" l="l" r="r" t="t"/>
              <a:pathLst>
                <a:path extrusionOk="0" h="4766" w="4748">
                  <a:moveTo>
                    <a:pt x="2493" y="0"/>
                  </a:moveTo>
                  <a:cubicBezTo>
                    <a:pt x="2030" y="0"/>
                    <a:pt x="1585" y="176"/>
                    <a:pt x="1329" y="379"/>
                  </a:cubicBezTo>
                  <a:cubicBezTo>
                    <a:pt x="1" y="1432"/>
                    <a:pt x="1003" y="4765"/>
                    <a:pt x="1003" y="4765"/>
                  </a:cubicBezTo>
                  <a:lnTo>
                    <a:pt x="3835" y="4765"/>
                  </a:lnTo>
                  <a:cubicBezTo>
                    <a:pt x="4748" y="958"/>
                    <a:pt x="3572" y="0"/>
                    <a:pt x="24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6"/>
            <p:cNvSpPr/>
            <p:nvPr/>
          </p:nvSpPr>
          <p:spPr>
            <a:xfrm>
              <a:off x="1412836" y="4255926"/>
              <a:ext cx="329948" cy="48817"/>
            </a:xfrm>
            <a:custGeom>
              <a:rect b="b" l="l" r="r" t="t"/>
              <a:pathLst>
                <a:path extrusionOk="0" h="879" w="5941">
                  <a:moveTo>
                    <a:pt x="452" y="1"/>
                  </a:moveTo>
                  <a:cubicBezTo>
                    <a:pt x="201" y="1"/>
                    <a:pt x="0" y="201"/>
                    <a:pt x="0" y="427"/>
                  </a:cubicBezTo>
                  <a:cubicBezTo>
                    <a:pt x="0" y="678"/>
                    <a:pt x="201" y="878"/>
                    <a:pt x="452" y="878"/>
                  </a:cubicBezTo>
                  <a:lnTo>
                    <a:pt x="5514" y="878"/>
                  </a:lnTo>
                  <a:cubicBezTo>
                    <a:pt x="5740" y="878"/>
                    <a:pt x="5940" y="678"/>
                    <a:pt x="5940" y="427"/>
                  </a:cubicBezTo>
                  <a:cubicBezTo>
                    <a:pt x="5940" y="201"/>
                    <a:pt x="5740" y="1"/>
                    <a:pt x="55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6"/>
            <p:cNvSpPr/>
            <p:nvPr/>
          </p:nvSpPr>
          <p:spPr>
            <a:xfrm>
              <a:off x="1461542" y="4051328"/>
              <a:ext cx="271467" cy="268690"/>
            </a:xfrm>
            <a:custGeom>
              <a:rect b="b" l="l" r="r" t="t"/>
              <a:pathLst>
                <a:path extrusionOk="0" h="4838" w="4888">
                  <a:moveTo>
                    <a:pt x="4662" y="1"/>
                  </a:moveTo>
                  <a:lnTo>
                    <a:pt x="4337" y="26"/>
                  </a:lnTo>
                  <a:cubicBezTo>
                    <a:pt x="4412" y="1179"/>
                    <a:pt x="4362" y="4236"/>
                    <a:pt x="3259" y="4437"/>
                  </a:cubicBezTo>
                  <a:cubicBezTo>
                    <a:pt x="2926" y="4501"/>
                    <a:pt x="2289" y="4520"/>
                    <a:pt x="1668" y="4520"/>
                  </a:cubicBezTo>
                  <a:cubicBezTo>
                    <a:pt x="840" y="4520"/>
                    <a:pt x="40" y="4487"/>
                    <a:pt x="26" y="4487"/>
                  </a:cubicBezTo>
                  <a:lnTo>
                    <a:pt x="1" y="4813"/>
                  </a:lnTo>
                  <a:cubicBezTo>
                    <a:pt x="51" y="4813"/>
                    <a:pt x="753" y="4838"/>
                    <a:pt x="1530" y="4838"/>
                  </a:cubicBezTo>
                  <a:cubicBezTo>
                    <a:pt x="2206" y="4838"/>
                    <a:pt x="2933" y="4813"/>
                    <a:pt x="3309" y="4737"/>
                  </a:cubicBezTo>
                  <a:cubicBezTo>
                    <a:pt x="4888" y="4462"/>
                    <a:pt x="4687" y="452"/>
                    <a:pt x="46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6"/>
            <p:cNvSpPr/>
            <p:nvPr/>
          </p:nvSpPr>
          <p:spPr>
            <a:xfrm>
              <a:off x="1560398" y="4290747"/>
              <a:ext cx="26491" cy="278409"/>
            </a:xfrm>
            <a:custGeom>
              <a:rect b="b" l="l" r="r" t="t"/>
              <a:pathLst>
                <a:path extrusionOk="0" h="5013" w="477">
                  <a:moveTo>
                    <a:pt x="0" y="0"/>
                  </a:moveTo>
                  <a:lnTo>
                    <a:pt x="0" y="5013"/>
                  </a:lnTo>
                  <a:lnTo>
                    <a:pt x="476" y="5013"/>
                  </a:lnTo>
                  <a:lnTo>
                    <a:pt x="4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6"/>
            <p:cNvSpPr/>
            <p:nvPr/>
          </p:nvSpPr>
          <p:spPr>
            <a:xfrm>
              <a:off x="1454600" y="4551048"/>
              <a:ext cx="247808" cy="36210"/>
            </a:xfrm>
            <a:custGeom>
              <a:rect b="b" l="l" r="r" t="t"/>
              <a:pathLst>
                <a:path extrusionOk="0" h="652" w="4462">
                  <a:moveTo>
                    <a:pt x="627" y="0"/>
                  </a:moveTo>
                  <a:cubicBezTo>
                    <a:pt x="276" y="0"/>
                    <a:pt x="0" y="301"/>
                    <a:pt x="0" y="652"/>
                  </a:cubicBezTo>
                  <a:lnTo>
                    <a:pt x="4462" y="652"/>
                  </a:lnTo>
                  <a:cubicBezTo>
                    <a:pt x="4462" y="301"/>
                    <a:pt x="4186" y="0"/>
                    <a:pt x="3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6"/>
            <p:cNvSpPr/>
            <p:nvPr/>
          </p:nvSpPr>
          <p:spPr>
            <a:xfrm>
              <a:off x="1238395" y="4009231"/>
              <a:ext cx="56204" cy="43541"/>
            </a:xfrm>
            <a:custGeom>
              <a:rect b="b" l="l" r="r" t="t"/>
              <a:pathLst>
                <a:path extrusionOk="0" h="784" w="1012">
                  <a:moveTo>
                    <a:pt x="93" y="0"/>
                  </a:moveTo>
                  <a:cubicBezTo>
                    <a:pt x="29" y="0"/>
                    <a:pt x="1" y="30"/>
                    <a:pt x="34" y="107"/>
                  </a:cubicBezTo>
                  <a:cubicBezTo>
                    <a:pt x="184" y="458"/>
                    <a:pt x="334" y="734"/>
                    <a:pt x="936" y="784"/>
                  </a:cubicBezTo>
                  <a:lnTo>
                    <a:pt x="1011" y="383"/>
                  </a:lnTo>
                  <a:cubicBezTo>
                    <a:pt x="1011" y="383"/>
                    <a:pt x="323" y="0"/>
                    <a:pt x="93" y="0"/>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6"/>
            <p:cNvSpPr/>
            <p:nvPr/>
          </p:nvSpPr>
          <p:spPr>
            <a:xfrm>
              <a:off x="1280603" y="3872166"/>
              <a:ext cx="272856" cy="209154"/>
            </a:xfrm>
            <a:custGeom>
              <a:rect b="b" l="l" r="r" t="t"/>
              <a:pathLst>
                <a:path extrusionOk="0" h="3766" w="4913">
                  <a:moveTo>
                    <a:pt x="3966" y="0"/>
                  </a:moveTo>
                  <a:cubicBezTo>
                    <a:pt x="3888" y="0"/>
                    <a:pt x="3802" y="6"/>
                    <a:pt x="3710" y="19"/>
                  </a:cubicBezTo>
                  <a:cubicBezTo>
                    <a:pt x="2908" y="144"/>
                    <a:pt x="3459" y="1798"/>
                    <a:pt x="3133" y="2249"/>
                  </a:cubicBezTo>
                  <a:cubicBezTo>
                    <a:pt x="2795" y="2720"/>
                    <a:pt x="2115" y="2842"/>
                    <a:pt x="1500" y="2842"/>
                  </a:cubicBezTo>
                  <a:cubicBezTo>
                    <a:pt x="837" y="2842"/>
                    <a:pt x="251" y="2700"/>
                    <a:pt x="251" y="2700"/>
                  </a:cubicBezTo>
                  <a:cubicBezTo>
                    <a:pt x="1" y="2876"/>
                    <a:pt x="101" y="3252"/>
                    <a:pt x="101" y="3252"/>
                  </a:cubicBezTo>
                  <a:cubicBezTo>
                    <a:pt x="101" y="3252"/>
                    <a:pt x="1491" y="3765"/>
                    <a:pt x="2660" y="3765"/>
                  </a:cubicBezTo>
                  <a:cubicBezTo>
                    <a:pt x="3145" y="3765"/>
                    <a:pt x="3591" y="3677"/>
                    <a:pt x="3885" y="3427"/>
                  </a:cubicBezTo>
                  <a:cubicBezTo>
                    <a:pt x="4888" y="2550"/>
                    <a:pt x="4913" y="1397"/>
                    <a:pt x="4813" y="695"/>
                  </a:cubicBezTo>
                  <a:cubicBezTo>
                    <a:pt x="4747" y="300"/>
                    <a:pt x="4526" y="0"/>
                    <a:pt x="39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6"/>
            <p:cNvSpPr/>
            <p:nvPr/>
          </p:nvSpPr>
          <p:spPr>
            <a:xfrm>
              <a:off x="1389178" y="3654017"/>
              <a:ext cx="299292" cy="341778"/>
            </a:xfrm>
            <a:custGeom>
              <a:rect b="b" l="l" r="r" t="t"/>
              <a:pathLst>
                <a:path extrusionOk="0" h="6154" w="5389">
                  <a:moveTo>
                    <a:pt x="2188" y="1"/>
                  </a:moveTo>
                  <a:cubicBezTo>
                    <a:pt x="2010" y="1"/>
                    <a:pt x="1794" y="34"/>
                    <a:pt x="1529" y="112"/>
                  </a:cubicBezTo>
                  <a:cubicBezTo>
                    <a:pt x="1078" y="262"/>
                    <a:pt x="577" y="713"/>
                    <a:pt x="727" y="1616"/>
                  </a:cubicBezTo>
                  <a:cubicBezTo>
                    <a:pt x="878" y="2518"/>
                    <a:pt x="853" y="2543"/>
                    <a:pt x="627" y="2919"/>
                  </a:cubicBezTo>
                  <a:cubicBezTo>
                    <a:pt x="0" y="3896"/>
                    <a:pt x="2005" y="3470"/>
                    <a:pt x="1630" y="4423"/>
                  </a:cubicBezTo>
                  <a:cubicBezTo>
                    <a:pt x="1130" y="5726"/>
                    <a:pt x="1714" y="6153"/>
                    <a:pt x="2509" y="6153"/>
                  </a:cubicBezTo>
                  <a:cubicBezTo>
                    <a:pt x="3351" y="6153"/>
                    <a:pt x="4429" y="5675"/>
                    <a:pt x="4712" y="5250"/>
                  </a:cubicBezTo>
                  <a:cubicBezTo>
                    <a:pt x="5364" y="4297"/>
                    <a:pt x="5389" y="2869"/>
                    <a:pt x="4386" y="2443"/>
                  </a:cubicBezTo>
                  <a:cubicBezTo>
                    <a:pt x="4061" y="2292"/>
                    <a:pt x="4411" y="1140"/>
                    <a:pt x="3660" y="1064"/>
                  </a:cubicBezTo>
                  <a:cubicBezTo>
                    <a:pt x="3025" y="980"/>
                    <a:pt x="3158" y="1"/>
                    <a:pt x="2188" y="1"/>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6"/>
            <p:cNvSpPr/>
            <p:nvPr/>
          </p:nvSpPr>
          <p:spPr>
            <a:xfrm>
              <a:off x="865798" y="4097257"/>
              <a:ext cx="126737" cy="19549"/>
            </a:xfrm>
            <a:custGeom>
              <a:rect b="b" l="l" r="r" t="t"/>
              <a:pathLst>
                <a:path extrusionOk="0" h="352" w="2282">
                  <a:moveTo>
                    <a:pt x="1" y="1"/>
                  </a:moveTo>
                  <a:lnTo>
                    <a:pt x="1" y="352"/>
                  </a:lnTo>
                  <a:lnTo>
                    <a:pt x="2282" y="352"/>
                  </a:lnTo>
                  <a:lnTo>
                    <a:pt x="2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6"/>
            <p:cNvSpPr/>
            <p:nvPr/>
          </p:nvSpPr>
          <p:spPr>
            <a:xfrm>
              <a:off x="865798" y="4248984"/>
              <a:ext cx="126737" cy="19549"/>
            </a:xfrm>
            <a:custGeom>
              <a:rect b="b" l="l" r="r" t="t"/>
              <a:pathLst>
                <a:path extrusionOk="0" h="352" w="2282">
                  <a:moveTo>
                    <a:pt x="1" y="1"/>
                  </a:moveTo>
                  <a:lnTo>
                    <a:pt x="1" y="351"/>
                  </a:lnTo>
                  <a:lnTo>
                    <a:pt x="2282" y="351"/>
                  </a:lnTo>
                  <a:lnTo>
                    <a:pt x="2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6"/>
            <p:cNvSpPr/>
            <p:nvPr/>
          </p:nvSpPr>
          <p:spPr>
            <a:xfrm>
              <a:off x="865798" y="4381217"/>
              <a:ext cx="126737" cy="19549"/>
            </a:xfrm>
            <a:custGeom>
              <a:rect b="b" l="l" r="r" t="t"/>
              <a:pathLst>
                <a:path extrusionOk="0" h="352" w="2282">
                  <a:moveTo>
                    <a:pt x="1" y="0"/>
                  </a:moveTo>
                  <a:lnTo>
                    <a:pt x="1" y="351"/>
                  </a:lnTo>
                  <a:lnTo>
                    <a:pt x="2282" y="351"/>
                  </a:lnTo>
                  <a:lnTo>
                    <a:pt x="22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6"/>
            <p:cNvSpPr/>
            <p:nvPr/>
          </p:nvSpPr>
          <p:spPr>
            <a:xfrm>
              <a:off x="865798" y="4534332"/>
              <a:ext cx="126737" cy="18161"/>
            </a:xfrm>
            <a:custGeom>
              <a:rect b="b" l="l" r="r" t="t"/>
              <a:pathLst>
                <a:path extrusionOk="0" h="327" w="2282">
                  <a:moveTo>
                    <a:pt x="1" y="0"/>
                  </a:moveTo>
                  <a:lnTo>
                    <a:pt x="1" y="326"/>
                  </a:lnTo>
                  <a:lnTo>
                    <a:pt x="2282" y="326"/>
                  </a:lnTo>
                  <a:lnTo>
                    <a:pt x="22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1" name="Shape 2971"/>
        <p:cNvGrpSpPr/>
        <p:nvPr/>
      </p:nvGrpSpPr>
      <p:grpSpPr>
        <a:xfrm>
          <a:off x="0" y="0"/>
          <a:ext cx="0" cy="0"/>
          <a:chOff x="0" y="0"/>
          <a:chExt cx="0" cy="0"/>
        </a:xfrm>
      </p:grpSpPr>
      <p:sp>
        <p:nvSpPr>
          <p:cNvPr id="2972" name="Google Shape;2972;p67"/>
          <p:cNvSpPr txBox="1"/>
          <p:nvPr>
            <p:ph idx="4294967295" type="body"/>
          </p:nvPr>
        </p:nvSpPr>
        <p:spPr>
          <a:xfrm>
            <a:off x="720051" y="1215775"/>
            <a:ext cx="3759600" cy="33882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t>Did you like the resources in this template? Get them for free </a:t>
            </a:r>
            <a:r>
              <a:rPr lang="en"/>
              <a:t>on these</a:t>
            </a:r>
            <a:r>
              <a:rPr lang="en"/>
              <a:t> websites:</a:t>
            </a:r>
            <a:endParaRPr/>
          </a:p>
          <a:p>
            <a:pPr indent="0" lvl="0" marL="0" rtl="0" algn="l">
              <a:spcBef>
                <a:spcPts val="1000"/>
              </a:spcBef>
              <a:spcAft>
                <a:spcPts val="0"/>
              </a:spcAft>
              <a:buNone/>
            </a:pPr>
            <a:r>
              <a:rPr b="1" lang="en" sz="1800">
                <a:latin typeface="Barlow Semi Condensed"/>
                <a:ea typeface="Barlow Semi Condensed"/>
                <a:cs typeface="Barlow Semi Condensed"/>
                <a:sym typeface="Barlow Semi Condensed"/>
              </a:rPr>
              <a:t>Vectors</a:t>
            </a:r>
            <a:endParaRPr b="1" sz="1800">
              <a:latin typeface="Barlow Semi Condensed"/>
              <a:ea typeface="Barlow Semi Condensed"/>
              <a:cs typeface="Barlow Semi Condensed"/>
              <a:sym typeface="Barlow Semi Condensed"/>
            </a:endParaRPr>
          </a:p>
          <a:p>
            <a:pPr indent="-215900" lvl="0" marL="241300" rtl="0" algn="l">
              <a:spcBef>
                <a:spcPts val="300"/>
              </a:spcBef>
              <a:spcAft>
                <a:spcPts val="0"/>
              </a:spcAft>
              <a:buSzPts val="1400"/>
              <a:buFont typeface="Anaheim"/>
              <a:buChar char="●"/>
            </a:pPr>
            <a:r>
              <a:rPr lang="en" u="sng">
                <a:hlinkClick r:id="rId3"/>
              </a:rPr>
              <a:t>Data analysis flat set of isolated icons of documents people with various graphs and linear charts vector</a:t>
            </a:r>
            <a:endParaRPr/>
          </a:p>
          <a:p>
            <a:pPr indent="0" lvl="0" marL="0" rtl="0" algn="l">
              <a:spcBef>
                <a:spcPts val="1000"/>
              </a:spcBef>
              <a:spcAft>
                <a:spcPts val="0"/>
              </a:spcAft>
              <a:buNone/>
            </a:pPr>
            <a:r>
              <a:rPr b="1" lang="en" sz="1800">
                <a:latin typeface="Barlow Semi Condensed"/>
                <a:ea typeface="Barlow Semi Condensed"/>
                <a:cs typeface="Barlow Semi Condensed"/>
                <a:sym typeface="Barlow Semi Condensed"/>
              </a:rPr>
              <a:t>Photos</a:t>
            </a:r>
            <a:endParaRPr b="1" sz="1800">
              <a:latin typeface="Barlow Semi Condensed"/>
              <a:ea typeface="Barlow Semi Condensed"/>
              <a:cs typeface="Barlow Semi Condensed"/>
              <a:sym typeface="Barlow Semi Condensed"/>
            </a:endParaRPr>
          </a:p>
          <a:p>
            <a:pPr indent="-215900" lvl="0" marL="241300" rtl="0" algn="l">
              <a:spcBef>
                <a:spcPts val="300"/>
              </a:spcBef>
              <a:spcAft>
                <a:spcPts val="0"/>
              </a:spcAft>
              <a:buSzPts val="1400"/>
              <a:buFont typeface="Anaheim"/>
              <a:buChar char="●"/>
            </a:pPr>
            <a:r>
              <a:rPr lang="en" u="sng">
                <a:hlinkClick r:id="rId4"/>
              </a:rPr>
              <a:t>Co-working people working together</a:t>
            </a:r>
            <a:endParaRPr u="sng"/>
          </a:p>
          <a:p>
            <a:pPr indent="-215900" lvl="0" marL="241300" rtl="0" algn="l">
              <a:spcBef>
                <a:spcPts val="300"/>
              </a:spcBef>
              <a:spcAft>
                <a:spcPts val="0"/>
              </a:spcAft>
              <a:buSzPts val="1400"/>
              <a:buChar char="●"/>
            </a:pPr>
            <a:r>
              <a:rPr lang="en" u="sng">
                <a:hlinkClick r:id="rId5"/>
              </a:rPr>
              <a:t>Top view woman working in bed</a:t>
            </a:r>
            <a:endParaRPr u="sng"/>
          </a:p>
          <a:p>
            <a:pPr indent="0" lvl="0" marL="0" rtl="0" algn="l">
              <a:spcBef>
                <a:spcPts val="300"/>
              </a:spcBef>
              <a:spcAft>
                <a:spcPts val="0"/>
              </a:spcAft>
              <a:buNone/>
            </a:pPr>
            <a:r>
              <a:t/>
            </a:r>
            <a:endParaRPr sz="1100"/>
          </a:p>
        </p:txBody>
      </p:sp>
      <p:sp>
        <p:nvSpPr>
          <p:cNvPr id="2973" name="Google Shape;2973;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esources</a:t>
            </a:r>
            <a:endParaRPr/>
          </a:p>
        </p:txBody>
      </p:sp>
      <p:sp>
        <p:nvSpPr>
          <p:cNvPr id="2974" name="Google Shape;2974;p67"/>
          <p:cNvSpPr txBox="1"/>
          <p:nvPr>
            <p:ph idx="4294967295" type="body"/>
          </p:nvPr>
        </p:nvSpPr>
        <p:spPr>
          <a:xfrm>
            <a:off x="4664350" y="1806475"/>
            <a:ext cx="3759600" cy="27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Barlow Semi Condensed"/>
                <a:ea typeface="Barlow Semi Condensed"/>
                <a:cs typeface="Barlow Semi Condensed"/>
                <a:sym typeface="Barlow Semi Condensed"/>
              </a:rPr>
              <a:t>Photos</a:t>
            </a:r>
            <a:endParaRPr/>
          </a:p>
          <a:p>
            <a:pPr indent="-215900" lvl="0" marL="241300" rtl="0" algn="l">
              <a:spcBef>
                <a:spcPts val="300"/>
              </a:spcBef>
              <a:spcAft>
                <a:spcPts val="0"/>
              </a:spcAft>
              <a:buSzPts val="1400"/>
              <a:buChar char="●"/>
            </a:pPr>
            <a:r>
              <a:rPr lang="en" u="sng">
                <a:hlinkClick r:id="rId6"/>
              </a:rPr>
              <a:t>Top view frame of economy charts</a:t>
            </a:r>
            <a:endParaRPr u="sng"/>
          </a:p>
          <a:p>
            <a:pPr indent="-215900" lvl="0" marL="241300" rtl="0" algn="l">
              <a:spcBef>
                <a:spcPts val="300"/>
              </a:spcBef>
              <a:spcAft>
                <a:spcPts val="0"/>
              </a:spcAft>
              <a:buSzPts val="1400"/>
              <a:buChar char="●"/>
            </a:pPr>
            <a:r>
              <a:rPr lang="en" u="sng">
                <a:hlinkClick r:id="rId7"/>
              </a:rPr>
              <a:t>Chart with economy</a:t>
            </a:r>
            <a:endParaRPr u="sng"/>
          </a:p>
          <a:p>
            <a:pPr indent="-215900" lvl="0" marL="241300" rtl="0" algn="l">
              <a:spcBef>
                <a:spcPts val="300"/>
              </a:spcBef>
              <a:spcAft>
                <a:spcPts val="0"/>
              </a:spcAft>
              <a:buSzPts val="1400"/>
              <a:buChar char="●"/>
            </a:pPr>
            <a:r>
              <a:rPr lang="en" u="sng">
                <a:hlinkClick r:id="rId8"/>
              </a:rPr>
              <a:t>Top view hand taking slice</a:t>
            </a:r>
            <a:endParaRPr u="sng"/>
          </a:p>
          <a:p>
            <a:pPr indent="-215900" lvl="0" marL="241300" rtl="0" algn="l">
              <a:spcBef>
                <a:spcPts val="300"/>
              </a:spcBef>
              <a:spcAft>
                <a:spcPts val="0"/>
              </a:spcAft>
              <a:buSzPts val="1400"/>
              <a:buChar char="●"/>
            </a:pPr>
            <a:r>
              <a:rPr lang="en" u="sng">
                <a:hlinkClick r:id="rId9"/>
              </a:rPr>
              <a:t>Stats concept with wood blocks</a:t>
            </a:r>
            <a:endParaRPr u="sng"/>
          </a:p>
          <a:p>
            <a:pPr indent="-215900" lvl="0" marL="241300" rtl="0" algn="l">
              <a:spcBef>
                <a:spcPts val="300"/>
              </a:spcBef>
              <a:spcAft>
                <a:spcPts val="0"/>
              </a:spcAft>
              <a:buSzPts val="1400"/>
              <a:buChar char="●"/>
            </a:pPr>
            <a:r>
              <a:rPr lang="en" u="sng">
                <a:hlinkClick r:id="rId10"/>
              </a:rPr>
              <a:t>Top view of statistics presentation with pie chart</a:t>
            </a:r>
            <a:endParaRPr u="sng"/>
          </a:p>
          <a:p>
            <a:pPr indent="0" lvl="0" marL="0" rtl="0" algn="l">
              <a:spcBef>
                <a:spcPts val="300"/>
              </a:spcBef>
              <a:spcAft>
                <a:spcPts val="0"/>
              </a:spcAft>
              <a:buNone/>
            </a:pPr>
            <a:r>
              <a:t/>
            </a:r>
            <a:endParaRPr sz="1100"/>
          </a:p>
          <a:p>
            <a:pPr indent="0" lvl="0" marL="0" rtl="0" algn="l">
              <a:spcBef>
                <a:spcPts val="30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78" name="Shape 2978"/>
        <p:cNvGrpSpPr/>
        <p:nvPr/>
      </p:nvGrpSpPr>
      <p:grpSpPr>
        <a:xfrm>
          <a:off x="0" y="0"/>
          <a:ext cx="0" cy="0"/>
          <a:chOff x="0" y="0"/>
          <a:chExt cx="0" cy="0"/>
        </a:xfrm>
      </p:grpSpPr>
      <p:sp>
        <p:nvSpPr>
          <p:cNvPr id="2979" name="Google Shape;2979;p6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980" name="Google Shape;2980;p68"/>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84" name="Shape 2984"/>
        <p:cNvGrpSpPr/>
        <p:nvPr/>
      </p:nvGrpSpPr>
      <p:grpSpPr>
        <a:xfrm>
          <a:off x="0" y="0"/>
          <a:ext cx="0" cy="0"/>
          <a:chOff x="0" y="0"/>
          <a:chExt cx="0" cy="0"/>
        </a:xfrm>
      </p:grpSpPr>
      <p:sp>
        <p:nvSpPr>
          <p:cNvPr id="2985" name="Google Shape;2985;p69"/>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2986" name="Google Shape;2986;p6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3" name="Shape 1483"/>
        <p:cNvGrpSpPr/>
        <p:nvPr/>
      </p:nvGrpSpPr>
      <p:grpSpPr>
        <a:xfrm>
          <a:off x="0" y="0"/>
          <a:ext cx="0" cy="0"/>
          <a:chOff x="0" y="0"/>
          <a:chExt cx="0" cy="0"/>
        </a:xfrm>
      </p:grpSpPr>
      <p:sp>
        <p:nvSpPr>
          <p:cNvPr id="1484" name="Google Shape;1484;p34"/>
          <p:cNvSpPr txBox="1"/>
          <p:nvPr>
            <p:ph type="title"/>
          </p:nvPr>
        </p:nvSpPr>
        <p:spPr>
          <a:xfrm>
            <a:off x="901875" y="1621638"/>
            <a:ext cx="3496200" cy="95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1485" name="Google Shape;1485;p34"/>
          <p:cNvSpPr txBox="1"/>
          <p:nvPr>
            <p:ph idx="1" type="subTitle"/>
          </p:nvPr>
        </p:nvSpPr>
        <p:spPr>
          <a:xfrm>
            <a:off x="901875" y="2657562"/>
            <a:ext cx="3496200" cy="86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1486" name="Google Shape;1486;p34"/>
          <p:cNvGrpSpPr/>
          <p:nvPr/>
        </p:nvGrpSpPr>
        <p:grpSpPr>
          <a:xfrm>
            <a:off x="4878515" y="1342291"/>
            <a:ext cx="4010381" cy="2458905"/>
            <a:chOff x="4939903" y="1223591"/>
            <a:chExt cx="3875139" cy="2375983"/>
          </a:xfrm>
        </p:grpSpPr>
        <p:sp>
          <p:nvSpPr>
            <p:cNvPr id="1487" name="Google Shape;1487;p34"/>
            <p:cNvSpPr/>
            <p:nvPr/>
          </p:nvSpPr>
          <p:spPr>
            <a:xfrm>
              <a:off x="6524836" y="3540227"/>
              <a:ext cx="141991" cy="59347"/>
            </a:xfrm>
            <a:custGeom>
              <a:rect b="b" l="l" r="r" t="t"/>
              <a:pathLst>
                <a:path extrusionOk="0" h="833" w="1993">
                  <a:moveTo>
                    <a:pt x="1425" y="1"/>
                  </a:moveTo>
                  <a:cubicBezTo>
                    <a:pt x="1154" y="1"/>
                    <a:pt x="882" y="144"/>
                    <a:pt x="761" y="144"/>
                  </a:cubicBezTo>
                  <a:cubicBezTo>
                    <a:pt x="732" y="144"/>
                    <a:pt x="711" y="135"/>
                    <a:pt x="702" y="113"/>
                  </a:cubicBezTo>
                  <a:cubicBezTo>
                    <a:pt x="690" y="88"/>
                    <a:pt x="662" y="78"/>
                    <a:pt x="624" y="78"/>
                  </a:cubicBezTo>
                  <a:cubicBezTo>
                    <a:pt x="436" y="78"/>
                    <a:pt x="0" y="339"/>
                    <a:pt x="0" y="339"/>
                  </a:cubicBezTo>
                  <a:cubicBezTo>
                    <a:pt x="0" y="339"/>
                    <a:pt x="276" y="665"/>
                    <a:pt x="527" y="815"/>
                  </a:cubicBezTo>
                  <a:cubicBezTo>
                    <a:pt x="549" y="827"/>
                    <a:pt x="578" y="833"/>
                    <a:pt x="611" y="833"/>
                  </a:cubicBezTo>
                  <a:cubicBezTo>
                    <a:pt x="990" y="833"/>
                    <a:pt x="1992" y="105"/>
                    <a:pt x="1554" y="13"/>
                  </a:cubicBezTo>
                  <a:cubicBezTo>
                    <a:pt x="1512" y="5"/>
                    <a:pt x="1468" y="1"/>
                    <a:pt x="1425"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8" name="Google Shape;1488;p34"/>
            <p:cNvGrpSpPr/>
            <p:nvPr/>
          </p:nvGrpSpPr>
          <p:grpSpPr>
            <a:xfrm>
              <a:off x="4939903" y="1223591"/>
              <a:ext cx="3875139" cy="2353997"/>
              <a:chOff x="2772963" y="2596675"/>
              <a:chExt cx="3598086" cy="2185698"/>
            </a:xfrm>
          </p:grpSpPr>
          <p:sp>
            <p:nvSpPr>
              <p:cNvPr id="1489" name="Google Shape;1489;p34"/>
              <p:cNvSpPr/>
              <p:nvPr/>
            </p:nvSpPr>
            <p:spPr>
              <a:xfrm>
                <a:off x="2772963" y="3173417"/>
                <a:ext cx="3598086" cy="1157161"/>
              </a:xfrm>
              <a:custGeom>
                <a:rect b="b" l="l" r="r" t="t"/>
                <a:pathLst>
                  <a:path extrusionOk="0" h="16242" w="50503">
                    <a:moveTo>
                      <a:pt x="40151" y="1"/>
                    </a:moveTo>
                    <a:lnTo>
                      <a:pt x="11179" y="7695"/>
                    </a:lnTo>
                    <a:lnTo>
                      <a:pt x="11104" y="7720"/>
                    </a:lnTo>
                    <a:lnTo>
                      <a:pt x="8246" y="12081"/>
                    </a:lnTo>
                    <a:lnTo>
                      <a:pt x="4462" y="10627"/>
                    </a:lnTo>
                    <a:lnTo>
                      <a:pt x="2106" y="15815"/>
                    </a:lnTo>
                    <a:lnTo>
                      <a:pt x="1" y="15815"/>
                    </a:lnTo>
                    <a:lnTo>
                      <a:pt x="1" y="16241"/>
                    </a:lnTo>
                    <a:lnTo>
                      <a:pt x="2382" y="16241"/>
                    </a:lnTo>
                    <a:lnTo>
                      <a:pt x="4662" y="11154"/>
                    </a:lnTo>
                    <a:lnTo>
                      <a:pt x="8397" y="12582"/>
                    </a:lnTo>
                    <a:lnTo>
                      <a:pt x="11354" y="8071"/>
                    </a:lnTo>
                    <a:lnTo>
                      <a:pt x="40051" y="452"/>
                    </a:lnTo>
                    <a:lnTo>
                      <a:pt x="43986" y="3810"/>
                    </a:lnTo>
                    <a:lnTo>
                      <a:pt x="47720" y="427"/>
                    </a:lnTo>
                    <a:lnTo>
                      <a:pt x="50502" y="427"/>
                    </a:lnTo>
                    <a:lnTo>
                      <a:pt x="50502" y="26"/>
                    </a:lnTo>
                    <a:lnTo>
                      <a:pt x="47570" y="26"/>
                    </a:lnTo>
                    <a:lnTo>
                      <a:pt x="43961" y="3259"/>
                    </a:lnTo>
                    <a:lnTo>
                      <a:pt x="401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4"/>
              <p:cNvSpPr/>
              <p:nvPr/>
            </p:nvSpPr>
            <p:spPr>
              <a:xfrm>
                <a:off x="3314012" y="2739525"/>
                <a:ext cx="2226762" cy="1473204"/>
              </a:xfrm>
              <a:custGeom>
                <a:rect b="b" l="l" r="r" t="t"/>
                <a:pathLst>
                  <a:path extrusionOk="0" h="20678" w="31255">
                    <a:moveTo>
                      <a:pt x="1354" y="0"/>
                    </a:moveTo>
                    <a:cubicBezTo>
                      <a:pt x="627" y="0"/>
                      <a:pt x="1" y="627"/>
                      <a:pt x="1" y="1379"/>
                    </a:cubicBezTo>
                    <a:lnTo>
                      <a:pt x="1" y="19324"/>
                    </a:lnTo>
                    <a:cubicBezTo>
                      <a:pt x="1" y="20051"/>
                      <a:pt x="627" y="20677"/>
                      <a:pt x="1354" y="20677"/>
                    </a:cubicBezTo>
                    <a:lnTo>
                      <a:pt x="29901" y="20677"/>
                    </a:lnTo>
                    <a:cubicBezTo>
                      <a:pt x="30627" y="20677"/>
                      <a:pt x="31254" y="20051"/>
                      <a:pt x="31254" y="19324"/>
                    </a:cubicBezTo>
                    <a:lnTo>
                      <a:pt x="31254" y="1379"/>
                    </a:lnTo>
                    <a:cubicBezTo>
                      <a:pt x="31254" y="627"/>
                      <a:pt x="30627" y="0"/>
                      <a:pt x="29901" y="0"/>
                    </a:cubicBezTo>
                    <a:close/>
                  </a:path>
                </a:pathLst>
              </a:custGeom>
              <a:solidFill>
                <a:srgbClr val="FDE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4"/>
              <p:cNvSpPr/>
              <p:nvPr/>
            </p:nvSpPr>
            <p:spPr>
              <a:xfrm>
                <a:off x="4110411" y="3980571"/>
                <a:ext cx="637572" cy="551793"/>
              </a:xfrm>
              <a:custGeom>
                <a:rect b="b" l="l" r="r" t="t"/>
                <a:pathLst>
                  <a:path extrusionOk="0" h="7745" w="8949">
                    <a:moveTo>
                      <a:pt x="552" y="0"/>
                    </a:moveTo>
                    <a:lnTo>
                      <a:pt x="1" y="7744"/>
                    </a:lnTo>
                    <a:lnTo>
                      <a:pt x="8948" y="7744"/>
                    </a:lnTo>
                    <a:lnTo>
                      <a:pt x="8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4"/>
              <p:cNvSpPr/>
              <p:nvPr/>
            </p:nvSpPr>
            <p:spPr>
              <a:xfrm>
                <a:off x="3314012" y="2739525"/>
                <a:ext cx="2226762" cy="1473204"/>
              </a:xfrm>
              <a:custGeom>
                <a:rect b="b" l="l" r="r" t="t"/>
                <a:pathLst>
                  <a:path extrusionOk="0" h="20678" w="31255">
                    <a:moveTo>
                      <a:pt x="1354" y="0"/>
                    </a:moveTo>
                    <a:cubicBezTo>
                      <a:pt x="627" y="0"/>
                      <a:pt x="1" y="627"/>
                      <a:pt x="1" y="1379"/>
                    </a:cubicBezTo>
                    <a:lnTo>
                      <a:pt x="1" y="19324"/>
                    </a:lnTo>
                    <a:cubicBezTo>
                      <a:pt x="1" y="20051"/>
                      <a:pt x="627" y="20677"/>
                      <a:pt x="1354" y="20677"/>
                    </a:cubicBezTo>
                    <a:lnTo>
                      <a:pt x="29901" y="20677"/>
                    </a:lnTo>
                    <a:cubicBezTo>
                      <a:pt x="30627" y="20677"/>
                      <a:pt x="31254" y="20051"/>
                      <a:pt x="31254" y="19324"/>
                    </a:cubicBezTo>
                    <a:lnTo>
                      <a:pt x="31254" y="1379"/>
                    </a:lnTo>
                    <a:cubicBezTo>
                      <a:pt x="31254" y="627"/>
                      <a:pt x="30627" y="0"/>
                      <a:pt x="299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4"/>
              <p:cNvSpPr/>
              <p:nvPr/>
            </p:nvSpPr>
            <p:spPr>
              <a:xfrm>
                <a:off x="3401503" y="2837703"/>
                <a:ext cx="2035683" cy="1044665"/>
              </a:xfrm>
              <a:custGeom>
                <a:rect b="b" l="l" r="r" t="t"/>
                <a:pathLst>
                  <a:path extrusionOk="0" h="14663" w="28573">
                    <a:moveTo>
                      <a:pt x="1" y="1"/>
                    </a:moveTo>
                    <a:lnTo>
                      <a:pt x="1" y="14663"/>
                    </a:lnTo>
                    <a:lnTo>
                      <a:pt x="28572" y="14663"/>
                    </a:lnTo>
                    <a:lnTo>
                      <a:pt x="285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4"/>
              <p:cNvSpPr/>
              <p:nvPr/>
            </p:nvSpPr>
            <p:spPr>
              <a:xfrm>
                <a:off x="3314012" y="3969813"/>
                <a:ext cx="2226762" cy="242945"/>
              </a:xfrm>
              <a:custGeom>
                <a:rect b="b" l="l" r="r" t="t"/>
                <a:pathLst>
                  <a:path extrusionOk="0" h="3410" w="31255">
                    <a:moveTo>
                      <a:pt x="1" y="1"/>
                    </a:moveTo>
                    <a:lnTo>
                      <a:pt x="1" y="2056"/>
                    </a:lnTo>
                    <a:cubicBezTo>
                      <a:pt x="1" y="2783"/>
                      <a:pt x="627" y="3409"/>
                      <a:pt x="1354" y="3409"/>
                    </a:cubicBezTo>
                    <a:lnTo>
                      <a:pt x="29901" y="3409"/>
                    </a:lnTo>
                    <a:cubicBezTo>
                      <a:pt x="30627" y="3409"/>
                      <a:pt x="31254" y="2783"/>
                      <a:pt x="31254" y="2056"/>
                    </a:cubicBezTo>
                    <a:lnTo>
                      <a:pt x="31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4"/>
              <p:cNvSpPr/>
              <p:nvPr/>
            </p:nvSpPr>
            <p:spPr>
              <a:xfrm>
                <a:off x="3799703" y="4444815"/>
                <a:ext cx="1228549" cy="87560"/>
              </a:xfrm>
              <a:custGeom>
                <a:rect b="b" l="l" r="r" t="t"/>
                <a:pathLst>
                  <a:path extrusionOk="0" h="1229" w="17244">
                    <a:moveTo>
                      <a:pt x="1" y="0"/>
                    </a:moveTo>
                    <a:lnTo>
                      <a:pt x="1" y="1228"/>
                    </a:lnTo>
                    <a:lnTo>
                      <a:pt x="17244" y="1228"/>
                    </a:lnTo>
                    <a:lnTo>
                      <a:pt x="172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4"/>
              <p:cNvSpPr/>
              <p:nvPr/>
            </p:nvSpPr>
            <p:spPr>
              <a:xfrm>
                <a:off x="5755005" y="2859148"/>
                <a:ext cx="128668" cy="128668"/>
              </a:xfrm>
              <a:custGeom>
                <a:rect b="b" l="l" r="r" t="t"/>
                <a:pathLst>
                  <a:path extrusionOk="0" h="1806" w="1806">
                    <a:moveTo>
                      <a:pt x="276" y="1"/>
                    </a:moveTo>
                    <a:lnTo>
                      <a:pt x="1" y="301"/>
                    </a:lnTo>
                    <a:lnTo>
                      <a:pt x="1529" y="1805"/>
                    </a:lnTo>
                    <a:lnTo>
                      <a:pt x="1805" y="1504"/>
                    </a:lnTo>
                    <a:lnTo>
                      <a:pt x="276" y="1"/>
                    </a:lnTo>
                    <a:close/>
                  </a:path>
                </a:pathLst>
              </a:custGeom>
              <a:solidFill>
                <a:srgbClr val="CB6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4"/>
              <p:cNvSpPr/>
              <p:nvPr/>
            </p:nvSpPr>
            <p:spPr>
              <a:xfrm>
                <a:off x="5755005" y="2860929"/>
                <a:ext cx="126887" cy="126887"/>
              </a:xfrm>
              <a:custGeom>
                <a:rect b="b" l="l" r="r" t="t"/>
                <a:pathLst>
                  <a:path extrusionOk="0" h="1781" w="1781">
                    <a:moveTo>
                      <a:pt x="1504" y="1"/>
                    </a:moveTo>
                    <a:lnTo>
                      <a:pt x="1" y="1479"/>
                    </a:lnTo>
                    <a:lnTo>
                      <a:pt x="301" y="1780"/>
                    </a:lnTo>
                    <a:lnTo>
                      <a:pt x="1780" y="276"/>
                    </a:lnTo>
                    <a:lnTo>
                      <a:pt x="1504" y="1"/>
                    </a:lnTo>
                    <a:close/>
                  </a:path>
                </a:pathLst>
              </a:custGeom>
              <a:solidFill>
                <a:srgbClr val="CB6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4"/>
              <p:cNvSpPr/>
              <p:nvPr/>
            </p:nvSpPr>
            <p:spPr>
              <a:xfrm>
                <a:off x="5805021" y="3891228"/>
                <a:ext cx="26859" cy="39398"/>
              </a:xfrm>
              <a:custGeom>
                <a:rect b="b" l="l" r="r" t="t"/>
                <a:pathLst>
                  <a:path extrusionOk="0" h="553" w="377">
                    <a:moveTo>
                      <a:pt x="0" y="1"/>
                    </a:moveTo>
                    <a:lnTo>
                      <a:pt x="0" y="552"/>
                    </a:lnTo>
                    <a:lnTo>
                      <a:pt x="376" y="552"/>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4"/>
              <p:cNvSpPr/>
              <p:nvPr/>
            </p:nvSpPr>
            <p:spPr>
              <a:xfrm>
                <a:off x="5805021" y="3948368"/>
                <a:ext cx="26859" cy="39398"/>
              </a:xfrm>
              <a:custGeom>
                <a:rect b="b" l="l" r="r" t="t"/>
                <a:pathLst>
                  <a:path extrusionOk="0" h="553" w="377">
                    <a:moveTo>
                      <a:pt x="0" y="1"/>
                    </a:moveTo>
                    <a:lnTo>
                      <a:pt x="0" y="552"/>
                    </a:lnTo>
                    <a:lnTo>
                      <a:pt x="376" y="552"/>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4"/>
              <p:cNvSpPr/>
              <p:nvPr/>
            </p:nvSpPr>
            <p:spPr>
              <a:xfrm>
                <a:off x="5805021" y="4005508"/>
                <a:ext cx="26859" cy="39398"/>
              </a:xfrm>
              <a:custGeom>
                <a:rect b="b" l="l" r="r" t="t"/>
                <a:pathLst>
                  <a:path extrusionOk="0" h="553" w="377">
                    <a:moveTo>
                      <a:pt x="0" y="1"/>
                    </a:moveTo>
                    <a:lnTo>
                      <a:pt x="0" y="552"/>
                    </a:lnTo>
                    <a:lnTo>
                      <a:pt x="376" y="552"/>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4"/>
              <p:cNvSpPr/>
              <p:nvPr/>
            </p:nvSpPr>
            <p:spPr>
              <a:xfrm>
                <a:off x="5805021" y="4062648"/>
                <a:ext cx="26859" cy="37617"/>
              </a:xfrm>
              <a:custGeom>
                <a:rect b="b" l="l" r="r" t="t"/>
                <a:pathLst>
                  <a:path extrusionOk="0" h="528" w="377">
                    <a:moveTo>
                      <a:pt x="0" y="1"/>
                    </a:moveTo>
                    <a:lnTo>
                      <a:pt x="0" y="527"/>
                    </a:lnTo>
                    <a:lnTo>
                      <a:pt x="376" y="527"/>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4"/>
              <p:cNvSpPr/>
              <p:nvPr/>
            </p:nvSpPr>
            <p:spPr>
              <a:xfrm>
                <a:off x="5805021" y="4119788"/>
                <a:ext cx="26859" cy="37617"/>
              </a:xfrm>
              <a:custGeom>
                <a:rect b="b" l="l" r="r" t="t"/>
                <a:pathLst>
                  <a:path extrusionOk="0" h="528" w="377">
                    <a:moveTo>
                      <a:pt x="0" y="1"/>
                    </a:moveTo>
                    <a:lnTo>
                      <a:pt x="0" y="527"/>
                    </a:lnTo>
                    <a:lnTo>
                      <a:pt x="376" y="527"/>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4"/>
              <p:cNvSpPr/>
              <p:nvPr/>
            </p:nvSpPr>
            <p:spPr>
              <a:xfrm>
                <a:off x="5805021" y="4176927"/>
                <a:ext cx="26859" cy="37617"/>
              </a:xfrm>
              <a:custGeom>
                <a:rect b="b" l="l" r="r" t="t"/>
                <a:pathLst>
                  <a:path extrusionOk="0" h="528" w="377">
                    <a:moveTo>
                      <a:pt x="0" y="1"/>
                    </a:moveTo>
                    <a:lnTo>
                      <a:pt x="0" y="527"/>
                    </a:lnTo>
                    <a:lnTo>
                      <a:pt x="376" y="527"/>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4"/>
              <p:cNvSpPr/>
              <p:nvPr/>
            </p:nvSpPr>
            <p:spPr>
              <a:xfrm>
                <a:off x="5805021" y="4234067"/>
                <a:ext cx="26859" cy="37617"/>
              </a:xfrm>
              <a:custGeom>
                <a:rect b="b" l="l" r="r" t="t"/>
                <a:pathLst>
                  <a:path extrusionOk="0" h="528" w="377">
                    <a:moveTo>
                      <a:pt x="0" y="1"/>
                    </a:moveTo>
                    <a:lnTo>
                      <a:pt x="0" y="527"/>
                    </a:lnTo>
                    <a:lnTo>
                      <a:pt x="376" y="527"/>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4"/>
              <p:cNvSpPr/>
              <p:nvPr/>
            </p:nvSpPr>
            <p:spPr>
              <a:xfrm>
                <a:off x="5010403" y="4035859"/>
                <a:ext cx="650039" cy="105443"/>
              </a:xfrm>
              <a:custGeom>
                <a:rect b="b" l="l" r="r" t="t"/>
                <a:pathLst>
                  <a:path extrusionOk="0" h="1480" w="9124">
                    <a:moveTo>
                      <a:pt x="201" y="1"/>
                    </a:moveTo>
                    <a:lnTo>
                      <a:pt x="0" y="176"/>
                    </a:lnTo>
                    <a:lnTo>
                      <a:pt x="752" y="1029"/>
                    </a:lnTo>
                    <a:cubicBezTo>
                      <a:pt x="930" y="1220"/>
                      <a:pt x="1175" y="1322"/>
                      <a:pt x="1422" y="1322"/>
                    </a:cubicBezTo>
                    <a:cubicBezTo>
                      <a:pt x="1628" y="1322"/>
                      <a:pt x="1835" y="1252"/>
                      <a:pt x="2005" y="1104"/>
                    </a:cubicBezTo>
                    <a:lnTo>
                      <a:pt x="2682" y="527"/>
                    </a:lnTo>
                    <a:cubicBezTo>
                      <a:pt x="2787" y="423"/>
                      <a:pt x="2908" y="371"/>
                      <a:pt x="3033" y="371"/>
                    </a:cubicBezTo>
                    <a:cubicBezTo>
                      <a:pt x="3058" y="371"/>
                      <a:pt x="3083" y="373"/>
                      <a:pt x="3108" y="377"/>
                    </a:cubicBezTo>
                    <a:cubicBezTo>
                      <a:pt x="3284" y="377"/>
                      <a:pt x="3434" y="452"/>
                      <a:pt x="3534" y="577"/>
                    </a:cubicBezTo>
                    <a:lnTo>
                      <a:pt x="4035" y="1129"/>
                    </a:lnTo>
                    <a:cubicBezTo>
                      <a:pt x="4186" y="1329"/>
                      <a:pt x="4411" y="1430"/>
                      <a:pt x="4637" y="1430"/>
                    </a:cubicBezTo>
                    <a:cubicBezTo>
                      <a:pt x="4668" y="1433"/>
                      <a:pt x="4699" y="1434"/>
                      <a:pt x="4730" y="1434"/>
                    </a:cubicBezTo>
                    <a:cubicBezTo>
                      <a:pt x="4943" y="1434"/>
                      <a:pt x="5135" y="1357"/>
                      <a:pt x="5289" y="1204"/>
                    </a:cubicBezTo>
                    <a:lnTo>
                      <a:pt x="5890" y="678"/>
                    </a:lnTo>
                    <a:cubicBezTo>
                      <a:pt x="5995" y="573"/>
                      <a:pt x="6116" y="521"/>
                      <a:pt x="6256" y="521"/>
                    </a:cubicBezTo>
                    <a:cubicBezTo>
                      <a:pt x="6283" y="521"/>
                      <a:pt x="6312" y="523"/>
                      <a:pt x="6341" y="527"/>
                    </a:cubicBezTo>
                    <a:cubicBezTo>
                      <a:pt x="6517" y="552"/>
                      <a:pt x="6667" y="628"/>
                      <a:pt x="6767" y="753"/>
                    </a:cubicBezTo>
                    <a:lnTo>
                      <a:pt x="7068" y="1129"/>
                    </a:lnTo>
                    <a:cubicBezTo>
                      <a:pt x="7244" y="1354"/>
                      <a:pt x="7469" y="1455"/>
                      <a:pt x="7720" y="1480"/>
                    </a:cubicBezTo>
                    <a:cubicBezTo>
                      <a:pt x="7995" y="1480"/>
                      <a:pt x="8221" y="1379"/>
                      <a:pt x="8396" y="1204"/>
                    </a:cubicBezTo>
                    <a:lnTo>
                      <a:pt x="9123" y="427"/>
                    </a:lnTo>
                    <a:lnTo>
                      <a:pt x="8948" y="252"/>
                    </a:lnTo>
                    <a:lnTo>
                      <a:pt x="8221" y="1029"/>
                    </a:lnTo>
                    <a:cubicBezTo>
                      <a:pt x="8112" y="1138"/>
                      <a:pt x="7965" y="1209"/>
                      <a:pt x="7813" y="1209"/>
                    </a:cubicBezTo>
                    <a:cubicBezTo>
                      <a:pt x="7790" y="1209"/>
                      <a:pt x="7767" y="1207"/>
                      <a:pt x="7745" y="1204"/>
                    </a:cubicBezTo>
                    <a:cubicBezTo>
                      <a:pt x="7569" y="1204"/>
                      <a:pt x="7394" y="1129"/>
                      <a:pt x="7294" y="978"/>
                    </a:cubicBezTo>
                    <a:lnTo>
                      <a:pt x="6968" y="602"/>
                    </a:lnTo>
                    <a:cubicBezTo>
                      <a:pt x="6843" y="402"/>
                      <a:pt x="6617" y="277"/>
                      <a:pt x="6366" y="252"/>
                    </a:cubicBezTo>
                    <a:cubicBezTo>
                      <a:pt x="6340" y="249"/>
                      <a:pt x="6315" y="248"/>
                      <a:pt x="6290" y="248"/>
                    </a:cubicBezTo>
                    <a:cubicBezTo>
                      <a:pt x="6069" y="248"/>
                      <a:pt x="5869" y="342"/>
                      <a:pt x="5690" y="477"/>
                    </a:cubicBezTo>
                    <a:lnTo>
                      <a:pt x="5113" y="1029"/>
                    </a:lnTo>
                    <a:cubicBezTo>
                      <a:pt x="4988" y="1129"/>
                      <a:pt x="4812" y="1179"/>
                      <a:pt x="4662" y="1179"/>
                    </a:cubicBezTo>
                    <a:cubicBezTo>
                      <a:pt x="4487" y="1154"/>
                      <a:pt x="4336" y="1079"/>
                      <a:pt x="4236" y="953"/>
                    </a:cubicBezTo>
                    <a:lnTo>
                      <a:pt x="3735" y="402"/>
                    </a:lnTo>
                    <a:cubicBezTo>
                      <a:pt x="3584" y="227"/>
                      <a:pt x="3384" y="126"/>
                      <a:pt x="3133" y="101"/>
                    </a:cubicBezTo>
                    <a:cubicBezTo>
                      <a:pt x="3105" y="98"/>
                      <a:pt x="3077" y="97"/>
                      <a:pt x="3049" y="97"/>
                    </a:cubicBezTo>
                    <a:cubicBezTo>
                      <a:pt x="2852" y="97"/>
                      <a:pt x="2660" y="173"/>
                      <a:pt x="2507" y="327"/>
                    </a:cubicBezTo>
                    <a:lnTo>
                      <a:pt x="1830" y="903"/>
                    </a:lnTo>
                    <a:cubicBezTo>
                      <a:pt x="1703" y="1007"/>
                      <a:pt x="1555" y="1058"/>
                      <a:pt x="1410" y="1058"/>
                    </a:cubicBezTo>
                    <a:cubicBezTo>
                      <a:pt x="1240" y="1058"/>
                      <a:pt x="1074" y="988"/>
                      <a:pt x="953" y="853"/>
                    </a:cubicBezTo>
                    <a:lnTo>
                      <a:pt x="201" y="1"/>
                    </a:lnTo>
                    <a:close/>
                  </a:path>
                </a:pathLst>
              </a:custGeom>
              <a:solidFill>
                <a:srgbClr val="F9A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4"/>
              <p:cNvSpPr/>
              <p:nvPr/>
            </p:nvSpPr>
            <p:spPr>
              <a:xfrm>
                <a:off x="3837250" y="2596675"/>
                <a:ext cx="1823160" cy="1139279"/>
              </a:xfrm>
              <a:custGeom>
                <a:rect b="b" l="l" r="r" t="t"/>
                <a:pathLst>
                  <a:path extrusionOk="0" h="15991" w="25590">
                    <a:moveTo>
                      <a:pt x="1053" y="0"/>
                    </a:moveTo>
                    <a:cubicBezTo>
                      <a:pt x="476" y="0"/>
                      <a:pt x="0" y="451"/>
                      <a:pt x="0" y="1028"/>
                    </a:cubicBezTo>
                    <a:lnTo>
                      <a:pt x="0" y="14963"/>
                    </a:lnTo>
                    <a:cubicBezTo>
                      <a:pt x="0" y="15539"/>
                      <a:pt x="476" y="15990"/>
                      <a:pt x="1053" y="15990"/>
                    </a:cubicBezTo>
                    <a:lnTo>
                      <a:pt x="24512" y="15990"/>
                    </a:lnTo>
                    <a:cubicBezTo>
                      <a:pt x="25113" y="15990"/>
                      <a:pt x="25589" y="15539"/>
                      <a:pt x="25589" y="14963"/>
                    </a:cubicBezTo>
                    <a:lnTo>
                      <a:pt x="25589" y="1028"/>
                    </a:lnTo>
                    <a:cubicBezTo>
                      <a:pt x="25589" y="451"/>
                      <a:pt x="25113" y="0"/>
                      <a:pt x="245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4"/>
              <p:cNvSpPr/>
              <p:nvPr/>
            </p:nvSpPr>
            <p:spPr>
              <a:xfrm>
                <a:off x="3837250" y="2596675"/>
                <a:ext cx="1823160" cy="207180"/>
              </a:xfrm>
              <a:custGeom>
                <a:rect b="b" l="l" r="r" t="t"/>
                <a:pathLst>
                  <a:path extrusionOk="0" h="2908" w="25590">
                    <a:moveTo>
                      <a:pt x="1053" y="0"/>
                    </a:moveTo>
                    <a:cubicBezTo>
                      <a:pt x="476" y="0"/>
                      <a:pt x="0" y="451"/>
                      <a:pt x="0" y="1028"/>
                    </a:cubicBezTo>
                    <a:lnTo>
                      <a:pt x="0" y="2908"/>
                    </a:lnTo>
                    <a:lnTo>
                      <a:pt x="25589" y="2908"/>
                    </a:lnTo>
                    <a:lnTo>
                      <a:pt x="25589" y="1028"/>
                    </a:lnTo>
                    <a:cubicBezTo>
                      <a:pt x="25589" y="451"/>
                      <a:pt x="25113" y="0"/>
                      <a:pt x="24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4"/>
              <p:cNvSpPr/>
              <p:nvPr/>
            </p:nvSpPr>
            <p:spPr>
              <a:xfrm>
                <a:off x="3946115" y="2664502"/>
                <a:ext cx="75092" cy="73311"/>
              </a:xfrm>
              <a:custGeom>
                <a:rect b="b" l="l" r="r" t="t"/>
                <a:pathLst>
                  <a:path extrusionOk="0" h="1029" w="1054">
                    <a:moveTo>
                      <a:pt x="527" y="1"/>
                    </a:moveTo>
                    <a:cubicBezTo>
                      <a:pt x="227" y="1"/>
                      <a:pt x="1" y="226"/>
                      <a:pt x="1" y="502"/>
                    </a:cubicBezTo>
                    <a:cubicBezTo>
                      <a:pt x="1" y="803"/>
                      <a:pt x="227" y="1028"/>
                      <a:pt x="527" y="1028"/>
                    </a:cubicBezTo>
                    <a:cubicBezTo>
                      <a:pt x="803" y="1028"/>
                      <a:pt x="1054" y="803"/>
                      <a:pt x="1054" y="502"/>
                    </a:cubicBezTo>
                    <a:cubicBezTo>
                      <a:pt x="1054" y="226"/>
                      <a:pt x="803" y="1"/>
                      <a:pt x="5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4"/>
              <p:cNvSpPr/>
              <p:nvPr/>
            </p:nvSpPr>
            <p:spPr>
              <a:xfrm>
                <a:off x="4040803" y="2664502"/>
                <a:ext cx="75021" cy="73311"/>
              </a:xfrm>
              <a:custGeom>
                <a:rect b="b" l="l" r="r" t="t"/>
                <a:pathLst>
                  <a:path extrusionOk="0" h="1029" w="1053">
                    <a:moveTo>
                      <a:pt x="527" y="1"/>
                    </a:moveTo>
                    <a:cubicBezTo>
                      <a:pt x="251" y="1"/>
                      <a:pt x="0" y="226"/>
                      <a:pt x="0" y="502"/>
                    </a:cubicBezTo>
                    <a:cubicBezTo>
                      <a:pt x="0" y="803"/>
                      <a:pt x="251" y="1028"/>
                      <a:pt x="527" y="1028"/>
                    </a:cubicBezTo>
                    <a:cubicBezTo>
                      <a:pt x="827" y="1028"/>
                      <a:pt x="1053" y="803"/>
                      <a:pt x="1053" y="502"/>
                    </a:cubicBezTo>
                    <a:cubicBezTo>
                      <a:pt x="1053" y="226"/>
                      <a:pt x="827" y="1"/>
                      <a:pt x="5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4"/>
              <p:cNvSpPr/>
              <p:nvPr/>
            </p:nvSpPr>
            <p:spPr>
              <a:xfrm>
                <a:off x="4133637" y="2664502"/>
                <a:ext cx="75092" cy="73311"/>
              </a:xfrm>
              <a:custGeom>
                <a:rect b="b" l="l" r="r" t="t"/>
                <a:pathLst>
                  <a:path extrusionOk="0" h="1029" w="1054">
                    <a:moveTo>
                      <a:pt x="527" y="1"/>
                    </a:moveTo>
                    <a:cubicBezTo>
                      <a:pt x="226" y="1"/>
                      <a:pt x="1" y="226"/>
                      <a:pt x="1" y="502"/>
                    </a:cubicBezTo>
                    <a:cubicBezTo>
                      <a:pt x="1" y="803"/>
                      <a:pt x="226" y="1028"/>
                      <a:pt x="527" y="1028"/>
                    </a:cubicBezTo>
                    <a:cubicBezTo>
                      <a:pt x="803" y="1028"/>
                      <a:pt x="1053" y="803"/>
                      <a:pt x="1053" y="502"/>
                    </a:cubicBezTo>
                    <a:cubicBezTo>
                      <a:pt x="1053" y="226"/>
                      <a:pt x="803" y="1"/>
                      <a:pt x="5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4"/>
              <p:cNvSpPr/>
              <p:nvPr/>
            </p:nvSpPr>
            <p:spPr>
              <a:xfrm>
                <a:off x="4030044" y="3252002"/>
                <a:ext cx="226844" cy="353589"/>
              </a:xfrm>
              <a:custGeom>
                <a:rect b="b" l="l" r="r" t="t"/>
                <a:pathLst>
                  <a:path extrusionOk="0" h="4963" w="3184">
                    <a:moveTo>
                      <a:pt x="1" y="0"/>
                    </a:moveTo>
                    <a:lnTo>
                      <a:pt x="1" y="4963"/>
                    </a:lnTo>
                    <a:lnTo>
                      <a:pt x="3184" y="4963"/>
                    </a:lnTo>
                    <a:lnTo>
                      <a:pt x="3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4"/>
              <p:cNvSpPr/>
              <p:nvPr/>
            </p:nvSpPr>
            <p:spPr>
              <a:xfrm>
                <a:off x="4313964" y="3143066"/>
                <a:ext cx="226844" cy="462523"/>
              </a:xfrm>
              <a:custGeom>
                <a:rect b="b" l="l" r="r" t="t"/>
                <a:pathLst>
                  <a:path extrusionOk="0" h="6492" w="3184">
                    <a:moveTo>
                      <a:pt x="1" y="1"/>
                    </a:moveTo>
                    <a:lnTo>
                      <a:pt x="1" y="6492"/>
                    </a:lnTo>
                    <a:lnTo>
                      <a:pt x="3184" y="6492"/>
                    </a:lnTo>
                    <a:lnTo>
                      <a:pt x="31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4"/>
              <p:cNvSpPr/>
              <p:nvPr/>
            </p:nvSpPr>
            <p:spPr>
              <a:xfrm>
                <a:off x="4590758" y="3034130"/>
                <a:ext cx="226844" cy="571456"/>
              </a:xfrm>
              <a:custGeom>
                <a:rect b="b" l="l" r="r" t="t"/>
                <a:pathLst>
                  <a:path extrusionOk="0" h="8021" w="3184">
                    <a:moveTo>
                      <a:pt x="1" y="1"/>
                    </a:moveTo>
                    <a:lnTo>
                      <a:pt x="1" y="8021"/>
                    </a:lnTo>
                    <a:lnTo>
                      <a:pt x="3184" y="8021"/>
                    </a:lnTo>
                    <a:lnTo>
                      <a:pt x="31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4"/>
              <p:cNvSpPr/>
              <p:nvPr/>
            </p:nvSpPr>
            <p:spPr>
              <a:xfrm>
                <a:off x="4880021" y="2873469"/>
                <a:ext cx="228625" cy="732114"/>
              </a:xfrm>
              <a:custGeom>
                <a:rect b="b" l="l" r="r" t="t"/>
                <a:pathLst>
                  <a:path extrusionOk="0" h="10276" w="3209">
                    <a:moveTo>
                      <a:pt x="1" y="0"/>
                    </a:moveTo>
                    <a:lnTo>
                      <a:pt x="1" y="10276"/>
                    </a:lnTo>
                    <a:lnTo>
                      <a:pt x="3209" y="10276"/>
                    </a:lnTo>
                    <a:lnTo>
                      <a:pt x="32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4"/>
              <p:cNvSpPr/>
              <p:nvPr/>
            </p:nvSpPr>
            <p:spPr>
              <a:xfrm>
                <a:off x="5165721" y="3135941"/>
                <a:ext cx="226844" cy="469647"/>
              </a:xfrm>
              <a:custGeom>
                <a:rect b="b" l="l" r="r" t="t"/>
                <a:pathLst>
                  <a:path extrusionOk="0" h="6592" w="3184">
                    <a:moveTo>
                      <a:pt x="1" y="0"/>
                    </a:moveTo>
                    <a:lnTo>
                      <a:pt x="1" y="6592"/>
                    </a:lnTo>
                    <a:lnTo>
                      <a:pt x="3184" y="6592"/>
                    </a:lnTo>
                    <a:lnTo>
                      <a:pt x="31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4"/>
              <p:cNvSpPr/>
              <p:nvPr/>
            </p:nvSpPr>
            <p:spPr>
              <a:xfrm>
                <a:off x="5465742" y="2721642"/>
                <a:ext cx="226844" cy="883937"/>
              </a:xfrm>
              <a:custGeom>
                <a:rect b="b" l="l" r="r" t="t"/>
                <a:pathLst>
                  <a:path extrusionOk="0" h="12407" w="3184">
                    <a:moveTo>
                      <a:pt x="0" y="1"/>
                    </a:moveTo>
                    <a:lnTo>
                      <a:pt x="0" y="12407"/>
                    </a:lnTo>
                    <a:lnTo>
                      <a:pt x="3183" y="12407"/>
                    </a:lnTo>
                    <a:lnTo>
                      <a:pt x="31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4"/>
              <p:cNvSpPr/>
              <p:nvPr/>
            </p:nvSpPr>
            <p:spPr>
              <a:xfrm>
                <a:off x="3908639" y="2869835"/>
                <a:ext cx="1910648" cy="807206"/>
              </a:xfrm>
              <a:custGeom>
                <a:rect b="b" l="l" r="r" t="t"/>
                <a:pathLst>
                  <a:path extrusionOk="0" h="11330" w="26818">
                    <a:moveTo>
                      <a:pt x="1" y="1"/>
                    </a:moveTo>
                    <a:lnTo>
                      <a:pt x="1" y="11329"/>
                    </a:lnTo>
                    <a:lnTo>
                      <a:pt x="26818" y="11329"/>
                    </a:lnTo>
                    <a:lnTo>
                      <a:pt x="26818" y="10928"/>
                    </a:lnTo>
                    <a:lnTo>
                      <a:pt x="427" y="10928"/>
                    </a:lnTo>
                    <a:lnTo>
                      <a:pt x="4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4"/>
              <p:cNvSpPr/>
              <p:nvPr/>
            </p:nvSpPr>
            <p:spPr>
              <a:xfrm>
                <a:off x="3217615" y="3034130"/>
                <a:ext cx="544668" cy="23297"/>
              </a:xfrm>
              <a:custGeom>
                <a:rect b="b" l="l" r="r" t="t"/>
                <a:pathLst>
                  <a:path extrusionOk="0" h="327" w="7645">
                    <a:moveTo>
                      <a:pt x="0" y="1"/>
                    </a:moveTo>
                    <a:lnTo>
                      <a:pt x="0" y="327"/>
                    </a:lnTo>
                    <a:lnTo>
                      <a:pt x="7644" y="327"/>
                    </a:lnTo>
                    <a:lnTo>
                      <a:pt x="76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4"/>
              <p:cNvSpPr/>
              <p:nvPr/>
            </p:nvSpPr>
            <p:spPr>
              <a:xfrm>
                <a:off x="3228302" y="3109153"/>
                <a:ext cx="300084" cy="21516"/>
              </a:xfrm>
              <a:custGeom>
                <a:rect b="b" l="l" r="r" t="t"/>
                <a:pathLst>
                  <a:path extrusionOk="0" h="302" w="4212">
                    <a:moveTo>
                      <a:pt x="1" y="0"/>
                    </a:moveTo>
                    <a:lnTo>
                      <a:pt x="1" y="301"/>
                    </a:lnTo>
                    <a:lnTo>
                      <a:pt x="4211" y="301"/>
                    </a:lnTo>
                    <a:lnTo>
                      <a:pt x="42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4"/>
              <p:cNvSpPr/>
              <p:nvPr/>
            </p:nvSpPr>
            <p:spPr>
              <a:xfrm>
                <a:off x="3547916" y="3321610"/>
                <a:ext cx="150113" cy="150113"/>
              </a:xfrm>
              <a:custGeom>
                <a:rect b="b" l="l" r="r" t="t"/>
                <a:pathLst>
                  <a:path extrusionOk="0" h="2107" w="2107">
                    <a:moveTo>
                      <a:pt x="1054" y="427"/>
                    </a:moveTo>
                    <a:cubicBezTo>
                      <a:pt x="1404" y="427"/>
                      <a:pt x="1680" y="703"/>
                      <a:pt x="1680" y="1053"/>
                    </a:cubicBezTo>
                    <a:cubicBezTo>
                      <a:pt x="1680" y="1404"/>
                      <a:pt x="1404" y="1705"/>
                      <a:pt x="1054" y="1705"/>
                    </a:cubicBezTo>
                    <a:cubicBezTo>
                      <a:pt x="703" y="1705"/>
                      <a:pt x="427" y="1404"/>
                      <a:pt x="427" y="1053"/>
                    </a:cubicBezTo>
                    <a:cubicBezTo>
                      <a:pt x="427" y="703"/>
                      <a:pt x="703" y="427"/>
                      <a:pt x="1054" y="427"/>
                    </a:cubicBezTo>
                    <a:close/>
                    <a:moveTo>
                      <a:pt x="1054" y="1"/>
                    </a:moveTo>
                    <a:cubicBezTo>
                      <a:pt x="477" y="1"/>
                      <a:pt x="1" y="477"/>
                      <a:pt x="1" y="1053"/>
                    </a:cubicBezTo>
                    <a:cubicBezTo>
                      <a:pt x="1" y="1630"/>
                      <a:pt x="477" y="2106"/>
                      <a:pt x="1054" y="2106"/>
                    </a:cubicBezTo>
                    <a:cubicBezTo>
                      <a:pt x="1630" y="2106"/>
                      <a:pt x="2106" y="1630"/>
                      <a:pt x="2106" y="1053"/>
                    </a:cubicBezTo>
                    <a:cubicBezTo>
                      <a:pt x="2106" y="477"/>
                      <a:pt x="1630" y="1"/>
                      <a:pt x="10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4"/>
              <p:cNvSpPr/>
              <p:nvPr/>
            </p:nvSpPr>
            <p:spPr>
              <a:xfrm>
                <a:off x="5846059" y="3373407"/>
                <a:ext cx="109005" cy="110786"/>
              </a:xfrm>
              <a:custGeom>
                <a:rect b="b" l="l" r="r" t="t"/>
                <a:pathLst>
                  <a:path extrusionOk="0" h="1555" w="1530">
                    <a:moveTo>
                      <a:pt x="778" y="1"/>
                    </a:moveTo>
                    <a:cubicBezTo>
                      <a:pt x="352" y="1"/>
                      <a:pt x="1" y="352"/>
                      <a:pt x="1" y="778"/>
                    </a:cubicBezTo>
                    <a:cubicBezTo>
                      <a:pt x="1" y="1204"/>
                      <a:pt x="352" y="1555"/>
                      <a:pt x="778" y="1555"/>
                    </a:cubicBezTo>
                    <a:cubicBezTo>
                      <a:pt x="1179" y="1555"/>
                      <a:pt x="1530" y="1204"/>
                      <a:pt x="1530" y="778"/>
                    </a:cubicBezTo>
                    <a:cubicBezTo>
                      <a:pt x="1530" y="352"/>
                      <a:pt x="1179" y="1"/>
                      <a:pt x="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4"/>
              <p:cNvSpPr/>
              <p:nvPr/>
            </p:nvSpPr>
            <p:spPr>
              <a:xfrm>
                <a:off x="3040851" y="3894790"/>
                <a:ext cx="108934" cy="109005"/>
              </a:xfrm>
              <a:custGeom>
                <a:rect b="b" l="l" r="r" t="t"/>
                <a:pathLst>
                  <a:path extrusionOk="0" h="1530" w="1529">
                    <a:moveTo>
                      <a:pt x="752" y="1"/>
                    </a:moveTo>
                    <a:cubicBezTo>
                      <a:pt x="326" y="1"/>
                      <a:pt x="0" y="352"/>
                      <a:pt x="0" y="778"/>
                    </a:cubicBezTo>
                    <a:cubicBezTo>
                      <a:pt x="0" y="1204"/>
                      <a:pt x="326" y="1530"/>
                      <a:pt x="752" y="1530"/>
                    </a:cubicBezTo>
                    <a:cubicBezTo>
                      <a:pt x="1178" y="1530"/>
                      <a:pt x="1529" y="1204"/>
                      <a:pt x="1529" y="778"/>
                    </a:cubicBezTo>
                    <a:cubicBezTo>
                      <a:pt x="1529" y="352"/>
                      <a:pt x="1178" y="1"/>
                      <a:pt x="7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4"/>
              <p:cNvSpPr/>
              <p:nvPr/>
            </p:nvSpPr>
            <p:spPr>
              <a:xfrm>
                <a:off x="6097846" y="3134160"/>
                <a:ext cx="109005" cy="110786"/>
              </a:xfrm>
              <a:custGeom>
                <a:rect b="b" l="l" r="r" t="t"/>
                <a:pathLst>
                  <a:path extrusionOk="0" h="1555" w="1530">
                    <a:moveTo>
                      <a:pt x="778" y="0"/>
                    </a:moveTo>
                    <a:cubicBezTo>
                      <a:pt x="351" y="0"/>
                      <a:pt x="1" y="351"/>
                      <a:pt x="1" y="777"/>
                    </a:cubicBezTo>
                    <a:cubicBezTo>
                      <a:pt x="1" y="1203"/>
                      <a:pt x="351" y="1554"/>
                      <a:pt x="778" y="1554"/>
                    </a:cubicBezTo>
                    <a:cubicBezTo>
                      <a:pt x="1204" y="1554"/>
                      <a:pt x="1529" y="1203"/>
                      <a:pt x="1529" y="777"/>
                    </a:cubicBezTo>
                    <a:cubicBezTo>
                      <a:pt x="1529" y="351"/>
                      <a:pt x="1204" y="0"/>
                      <a:pt x="7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4"/>
              <p:cNvSpPr/>
              <p:nvPr/>
            </p:nvSpPr>
            <p:spPr>
              <a:xfrm>
                <a:off x="3286511" y="3737905"/>
                <a:ext cx="1157874" cy="970927"/>
              </a:xfrm>
              <a:custGeom>
                <a:rect b="b" l="l" r="r" t="t"/>
                <a:pathLst>
                  <a:path extrusionOk="0" h="13628" w="16252">
                    <a:moveTo>
                      <a:pt x="7865" y="0"/>
                    </a:moveTo>
                    <a:cubicBezTo>
                      <a:pt x="6457" y="0"/>
                      <a:pt x="5038" y="926"/>
                      <a:pt x="4297" y="2529"/>
                    </a:cubicBezTo>
                    <a:cubicBezTo>
                      <a:pt x="1" y="11932"/>
                      <a:pt x="2995" y="13627"/>
                      <a:pt x="8305" y="13627"/>
                    </a:cubicBezTo>
                    <a:cubicBezTo>
                      <a:pt x="9223" y="13627"/>
                      <a:pt x="10209" y="13576"/>
                      <a:pt x="11239" y="13506"/>
                    </a:cubicBezTo>
                    <a:cubicBezTo>
                      <a:pt x="16251" y="13155"/>
                      <a:pt x="16251" y="8945"/>
                      <a:pt x="14823" y="7391"/>
                    </a:cubicBezTo>
                    <a:cubicBezTo>
                      <a:pt x="13495" y="5962"/>
                      <a:pt x="12317" y="3782"/>
                      <a:pt x="10537" y="1401"/>
                    </a:cubicBezTo>
                    <a:cubicBezTo>
                      <a:pt x="9801" y="440"/>
                      <a:pt x="8835" y="0"/>
                      <a:pt x="78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4"/>
              <p:cNvSpPr/>
              <p:nvPr/>
            </p:nvSpPr>
            <p:spPr>
              <a:xfrm>
                <a:off x="3587244" y="3829742"/>
                <a:ext cx="819674" cy="751136"/>
              </a:xfrm>
              <a:custGeom>
                <a:rect b="b" l="l" r="r" t="t"/>
                <a:pathLst>
                  <a:path extrusionOk="0" h="10543" w="11505">
                    <a:moveTo>
                      <a:pt x="3478" y="0"/>
                    </a:moveTo>
                    <a:cubicBezTo>
                      <a:pt x="3032" y="0"/>
                      <a:pt x="2594" y="175"/>
                      <a:pt x="2181" y="588"/>
                    </a:cubicBezTo>
                    <a:cubicBezTo>
                      <a:pt x="2181" y="588"/>
                      <a:pt x="0" y="3069"/>
                      <a:pt x="702" y="7079"/>
                    </a:cubicBezTo>
                    <a:cubicBezTo>
                      <a:pt x="994" y="8750"/>
                      <a:pt x="2175" y="10543"/>
                      <a:pt x="5112" y="10543"/>
                    </a:cubicBezTo>
                    <a:cubicBezTo>
                      <a:pt x="5700" y="10543"/>
                      <a:pt x="6358" y="10471"/>
                      <a:pt x="7093" y="10313"/>
                    </a:cubicBezTo>
                    <a:cubicBezTo>
                      <a:pt x="11504" y="9360"/>
                      <a:pt x="8923" y="5826"/>
                      <a:pt x="8672" y="5350"/>
                    </a:cubicBezTo>
                    <a:cubicBezTo>
                      <a:pt x="8377" y="4824"/>
                      <a:pt x="5819" y="0"/>
                      <a:pt x="3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4"/>
              <p:cNvSpPr/>
              <p:nvPr/>
            </p:nvSpPr>
            <p:spPr>
              <a:xfrm>
                <a:off x="4062675" y="4415034"/>
                <a:ext cx="247790" cy="367339"/>
              </a:xfrm>
              <a:custGeom>
                <a:rect b="b" l="l" r="r" t="t"/>
                <a:pathLst>
                  <a:path extrusionOk="0" h="5156" w="3478">
                    <a:moveTo>
                      <a:pt x="650" y="0"/>
                    </a:moveTo>
                    <a:cubicBezTo>
                      <a:pt x="126" y="0"/>
                      <a:pt x="0" y="760"/>
                      <a:pt x="19" y="970"/>
                    </a:cubicBezTo>
                    <a:cubicBezTo>
                      <a:pt x="169" y="2599"/>
                      <a:pt x="2676" y="5105"/>
                      <a:pt x="2676" y="5105"/>
                    </a:cubicBezTo>
                    <a:cubicBezTo>
                      <a:pt x="2676" y="5105"/>
                      <a:pt x="2845" y="5155"/>
                      <a:pt x="3020" y="5155"/>
                    </a:cubicBezTo>
                    <a:cubicBezTo>
                      <a:pt x="3196" y="5155"/>
                      <a:pt x="3378" y="5105"/>
                      <a:pt x="3403" y="4905"/>
                    </a:cubicBezTo>
                    <a:cubicBezTo>
                      <a:pt x="3478" y="4504"/>
                      <a:pt x="2300" y="1095"/>
                      <a:pt x="1272" y="268"/>
                    </a:cubicBezTo>
                    <a:cubicBezTo>
                      <a:pt x="1020" y="76"/>
                      <a:pt x="815" y="0"/>
                      <a:pt x="650"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4"/>
              <p:cNvSpPr/>
              <p:nvPr/>
            </p:nvSpPr>
            <p:spPr>
              <a:xfrm>
                <a:off x="4257678" y="4284581"/>
                <a:ext cx="252777" cy="351523"/>
              </a:xfrm>
              <a:custGeom>
                <a:rect b="b" l="l" r="r" t="t"/>
                <a:pathLst>
                  <a:path extrusionOk="0" h="4934" w="3548">
                    <a:moveTo>
                      <a:pt x="595" y="0"/>
                    </a:moveTo>
                    <a:cubicBezTo>
                      <a:pt x="80" y="0"/>
                      <a:pt x="1" y="754"/>
                      <a:pt x="39" y="946"/>
                    </a:cubicBezTo>
                    <a:cubicBezTo>
                      <a:pt x="290" y="2550"/>
                      <a:pt x="2821" y="4906"/>
                      <a:pt x="2821" y="4906"/>
                    </a:cubicBezTo>
                    <a:cubicBezTo>
                      <a:pt x="2821" y="4906"/>
                      <a:pt x="2941" y="4934"/>
                      <a:pt x="3079" y="4934"/>
                    </a:cubicBezTo>
                    <a:cubicBezTo>
                      <a:pt x="3264" y="4934"/>
                      <a:pt x="3483" y="4885"/>
                      <a:pt x="3498" y="4655"/>
                    </a:cubicBezTo>
                    <a:cubicBezTo>
                      <a:pt x="3548" y="4279"/>
                      <a:pt x="2219" y="996"/>
                      <a:pt x="1192" y="244"/>
                    </a:cubicBezTo>
                    <a:cubicBezTo>
                      <a:pt x="947" y="69"/>
                      <a:pt x="751" y="0"/>
                      <a:pt x="595"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4"/>
              <p:cNvSpPr/>
              <p:nvPr/>
            </p:nvSpPr>
            <p:spPr>
              <a:xfrm>
                <a:off x="4451470" y="4601130"/>
                <a:ext cx="134938" cy="59276"/>
              </a:xfrm>
              <a:custGeom>
                <a:rect b="b" l="l" r="r" t="t"/>
                <a:pathLst>
                  <a:path extrusionOk="0" h="832" w="1894">
                    <a:moveTo>
                      <a:pt x="1335" y="0"/>
                    </a:moveTo>
                    <a:cubicBezTo>
                      <a:pt x="1074" y="0"/>
                      <a:pt x="829" y="152"/>
                      <a:pt x="715" y="152"/>
                    </a:cubicBezTo>
                    <a:cubicBezTo>
                      <a:pt x="684" y="152"/>
                      <a:pt x="662" y="141"/>
                      <a:pt x="652" y="112"/>
                    </a:cubicBezTo>
                    <a:cubicBezTo>
                      <a:pt x="642" y="94"/>
                      <a:pt x="621" y="87"/>
                      <a:pt x="593" y="87"/>
                    </a:cubicBezTo>
                    <a:cubicBezTo>
                      <a:pt x="424" y="87"/>
                      <a:pt x="1" y="363"/>
                      <a:pt x="1" y="363"/>
                    </a:cubicBezTo>
                    <a:cubicBezTo>
                      <a:pt x="1" y="363"/>
                      <a:pt x="276" y="689"/>
                      <a:pt x="527" y="814"/>
                    </a:cubicBezTo>
                    <a:cubicBezTo>
                      <a:pt x="549" y="826"/>
                      <a:pt x="576" y="831"/>
                      <a:pt x="607" y="831"/>
                    </a:cubicBezTo>
                    <a:cubicBezTo>
                      <a:pt x="970" y="831"/>
                      <a:pt x="1893" y="81"/>
                      <a:pt x="1454" y="12"/>
                    </a:cubicBezTo>
                    <a:cubicBezTo>
                      <a:pt x="1414" y="4"/>
                      <a:pt x="1375" y="0"/>
                      <a:pt x="1335"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4"/>
              <p:cNvSpPr/>
              <p:nvPr/>
            </p:nvSpPr>
            <p:spPr>
              <a:xfrm>
                <a:off x="3855062" y="4174220"/>
                <a:ext cx="510755" cy="241236"/>
              </a:xfrm>
              <a:custGeom>
                <a:rect b="b" l="l" r="r" t="t"/>
                <a:pathLst>
                  <a:path extrusionOk="0" h="3386" w="7169">
                    <a:moveTo>
                      <a:pt x="1464" y="1"/>
                    </a:moveTo>
                    <a:cubicBezTo>
                      <a:pt x="1391" y="1"/>
                      <a:pt x="1328" y="5"/>
                      <a:pt x="1279" y="14"/>
                    </a:cubicBezTo>
                    <a:cubicBezTo>
                      <a:pt x="126" y="214"/>
                      <a:pt x="1" y="2119"/>
                      <a:pt x="903" y="2545"/>
                    </a:cubicBezTo>
                    <a:cubicBezTo>
                      <a:pt x="1635" y="2891"/>
                      <a:pt x="3523" y="3385"/>
                      <a:pt x="4998" y="3385"/>
                    </a:cubicBezTo>
                    <a:cubicBezTo>
                      <a:pt x="5341" y="3385"/>
                      <a:pt x="5662" y="3359"/>
                      <a:pt x="5941" y="3297"/>
                    </a:cubicBezTo>
                    <a:cubicBezTo>
                      <a:pt x="6642" y="3147"/>
                      <a:pt x="7169" y="2370"/>
                      <a:pt x="7018" y="2044"/>
                    </a:cubicBezTo>
                    <a:cubicBezTo>
                      <a:pt x="6618" y="1078"/>
                      <a:pt x="2627" y="1"/>
                      <a:pt x="1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4"/>
              <p:cNvSpPr/>
              <p:nvPr/>
            </p:nvSpPr>
            <p:spPr>
              <a:xfrm>
                <a:off x="3703306" y="4232286"/>
                <a:ext cx="489311" cy="295524"/>
              </a:xfrm>
              <a:custGeom>
                <a:rect b="b" l="l" r="r" t="t"/>
                <a:pathLst>
                  <a:path extrusionOk="0" h="4148" w="6868">
                    <a:moveTo>
                      <a:pt x="978" y="1"/>
                    </a:moveTo>
                    <a:cubicBezTo>
                      <a:pt x="0" y="327"/>
                      <a:pt x="0" y="2006"/>
                      <a:pt x="978" y="2758"/>
                    </a:cubicBezTo>
                    <a:cubicBezTo>
                      <a:pt x="1454" y="3134"/>
                      <a:pt x="3158" y="3961"/>
                      <a:pt x="4787" y="4136"/>
                    </a:cubicBezTo>
                    <a:cubicBezTo>
                      <a:pt x="4866" y="4144"/>
                      <a:pt x="4945" y="4148"/>
                      <a:pt x="5022" y="4148"/>
                    </a:cubicBezTo>
                    <a:cubicBezTo>
                      <a:pt x="5702" y="4148"/>
                      <a:pt x="6287" y="3855"/>
                      <a:pt x="6467" y="3359"/>
                    </a:cubicBezTo>
                    <a:cubicBezTo>
                      <a:pt x="6868" y="2181"/>
                      <a:pt x="978" y="1"/>
                      <a:pt x="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4"/>
              <p:cNvSpPr/>
              <p:nvPr/>
            </p:nvSpPr>
            <p:spPr>
              <a:xfrm>
                <a:off x="3665830" y="3702638"/>
                <a:ext cx="323524" cy="324948"/>
              </a:xfrm>
              <a:custGeom>
                <a:rect b="b" l="l" r="r" t="t"/>
                <a:pathLst>
                  <a:path extrusionOk="0" h="4561" w="4541">
                    <a:moveTo>
                      <a:pt x="2064" y="1"/>
                    </a:moveTo>
                    <a:cubicBezTo>
                      <a:pt x="1452" y="1"/>
                      <a:pt x="774" y="352"/>
                      <a:pt x="526" y="1420"/>
                    </a:cubicBezTo>
                    <a:cubicBezTo>
                      <a:pt x="0" y="3625"/>
                      <a:pt x="1078" y="4427"/>
                      <a:pt x="2632" y="4553"/>
                    </a:cubicBezTo>
                    <a:cubicBezTo>
                      <a:pt x="2698" y="4558"/>
                      <a:pt x="2762" y="4560"/>
                      <a:pt x="2824" y="4560"/>
                    </a:cubicBezTo>
                    <a:cubicBezTo>
                      <a:pt x="4239" y="4560"/>
                      <a:pt x="4541" y="3240"/>
                      <a:pt x="4060" y="3024"/>
                    </a:cubicBezTo>
                    <a:cubicBezTo>
                      <a:pt x="2607" y="2297"/>
                      <a:pt x="3559" y="818"/>
                      <a:pt x="3008" y="317"/>
                    </a:cubicBezTo>
                    <a:cubicBezTo>
                      <a:pt x="2797" y="135"/>
                      <a:pt x="2443" y="1"/>
                      <a:pt x="2064" y="1"/>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4"/>
              <p:cNvSpPr/>
              <p:nvPr/>
            </p:nvSpPr>
            <p:spPr>
              <a:xfrm>
                <a:off x="3826492" y="3883890"/>
                <a:ext cx="407165" cy="344826"/>
              </a:xfrm>
              <a:custGeom>
                <a:rect b="b" l="l" r="r" t="t"/>
                <a:pathLst>
                  <a:path extrusionOk="0" h="4840" w="5715">
                    <a:moveTo>
                      <a:pt x="1182" y="1"/>
                    </a:moveTo>
                    <a:cubicBezTo>
                      <a:pt x="1162" y="1"/>
                      <a:pt x="1144" y="2"/>
                      <a:pt x="1129" y="4"/>
                    </a:cubicBezTo>
                    <a:cubicBezTo>
                      <a:pt x="1" y="129"/>
                      <a:pt x="652" y="3688"/>
                      <a:pt x="2031" y="4590"/>
                    </a:cubicBezTo>
                    <a:cubicBezTo>
                      <a:pt x="2306" y="4771"/>
                      <a:pt x="2622" y="4839"/>
                      <a:pt x="2945" y="4839"/>
                    </a:cubicBezTo>
                    <a:cubicBezTo>
                      <a:pt x="3826" y="4839"/>
                      <a:pt x="4750" y="4331"/>
                      <a:pt x="4988" y="4239"/>
                    </a:cubicBezTo>
                    <a:cubicBezTo>
                      <a:pt x="5689" y="3949"/>
                      <a:pt x="5714" y="3636"/>
                      <a:pt x="5468" y="3636"/>
                    </a:cubicBezTo>
                    <a:cubicBezTo>
                      <a:pt x="5459" y="3636"/>
                      <a:pt x="5449" y="3637"/>
                      <a:pt x="5439" y="3638"/>
                    </a:cubicBezTo>
                    <a:cubicBezTo>
                      <a:pt x="5164" y="3638"/>
                      <a:pt x="5013" y="3888"/>
                      <a:pt x="4562" y="3964"/>
                    </a:cubicBezTo>
                    <a:cubicBezTo>
                      <a:pt x="4373" y="3993"/>
                      <a:pt x="4155" y="4039"/>
                      <a:pt x="3914" y="4039"/>
                    </a:cubicBezTo>
                    <a:cubicBezTo>
                      <a:pt x="3551" y="4039"/>
                      <a:pt x="3135" y="3935"/>
                      <a:pt x="2682" y="3512"/>
                    </a:cubicBezTo>
                    <a:cubicBezTo>
                      <a:pt x="1956" y="2811"/>
                      <a:pt x="2256" y="1332"/>
                      <a:pt x="2056" y="630"/>
                    </a:cubicBezTo>
                    <a:cubicBezTo>
                      <a:pt x="1917" y="145"/>
                      <a:pt x="1417" y="1"/>
                      <a:pt x="1182"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4"/>
              <p:cNvSpPr/>
              <p:nvPr/>
            </p:nvSpPr>
            <p:spPr>
              <a:xfrm>
                <a:off x="3721189" y="3766261"/>
                <a:ext cx="226844" cy="198275"/>
              </a:xfrm>
              <a:custGeom>
                <a:rect b="b" l="l" r="r" t="t"/>
                <a:pathLst>
                  <a:path extrusionOk="0" h="2783" w="3184">
                    <a:moveTo>
                      <a:pt x="2180" y="0"/>
                    </a:moveTo>
                    <a:lnTo>
                      <a:pt x="1028" y="552"/>
                    </a:lnTo>
                    <a:lnTo>
                      <a:pt x="0" y="2782"/>
                    </a:lnTo>
                    <a:cubicBezTo>
                      <a:pt x="0" y="2782"/>
                      <a:pt x="3183" y="2407"/>
                      <a:pt x="2882" y="2031"/>
                    </a:cubicBezTo>
                    <a:cubicBezTo>
                      <a:pt x="2105" y="1053"/>
                      <a:pt x="2180" y="1"/>
                      <a:pt x="2180" y="0"/>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4"/>
              <p:cNvSpPr/>
              <p:nvPr/>
            </p:nvSpPr>
            <p:spPr>
              <a:xfrm>
                <a:off x="3619377" y="3872846"/>
                <a:ext cx="360785" cy="392275"/>
              </a:xfrm>
              <a:custGeom>
                <a:rect b="b" l="l" r="r" t="t"/>
                <a:pathLst>
                  <a:path extrusionOk="0" h="5506" w="5064">
                    <a:moveTo>
                      <a:pt x="1125" y="5308"/>
                    </a:moveTo>
                    <a:lnTo>
                      <a:pt x="1125" y="5308"/>
                    </a:lnTo>
                    <a:cubicBezTo>
                      <a:pt x="1121" y="5308"/>
                      <a:pt x="1078" y="5410"/>
                      <a:pt x="1082" y="5410"/>
                    </a:cubicBezTo>
                    <a:cubicBezTo>
                      <a:pt x="1083" y="5410"/>
                      <a:pt x="1089" y="5400"/>
                      <a:pt x="1103" y="5372"/>
                    </a:cubicBezTo>
                    <a:cubicBezTo>
                      <a:pt x="1121" y="5325"/>
                      <a:pt x="1126" y="5308"/>
                      <a:pt x="1125" y="5308"/>
                    </a:cubicBezTo>
                    <a:close/>
                    <a:moveTo>
                      <a:pt x="3490" y="1"/>
                    </a:moveTo>
                    <a:cubicBezTo>
                      <a:pt x="2993" y="1"/>
                      <a:pt x="2440" y="119"/>
                      <a:pt x="1955" y="284"/>
                    </a:cubicBezTo>
                    <a:cubicBezTo>
                      <a:pt x="1203" y="535"/>
                      <a:pt x="0" y="986"/>
                      <a:pt x="828" y="2540"/>
                    </a:cubicBezTo>
                    <a:cubicBezTo>
                      <a:pt x="1404" y="3592"/>
                      <a:pt x="1730" y="4169"/>
                      <a:pt x="1103" y="5372"/>
                    </a:cubicBezTo>
                    <a:cubicBezTo>
                      <a:pt x="1341" y="5471"/>
                      <a:pt x="1547" y="5505"/>
                      <a:pt x="1746" y="5505"/>
                    </a:cubicBezTo>
                    <a:cubicBezTo>
                      <a:pt x="2177" y="5505"/>
                      <a:pt x="2568" y="5345"/>
                      <a:pt x="3146" y="5345"/>
                    </a:cubicBezTo>
                    <a:cubicBezTo>
                      <a:pt x="3175" y="5345"/>
                      <a:pt x="3204" y="5346"/>
                      <a:pt x="3234" y="5347"/>
                    </a:cubicBezTo>
                    <a:cubicBezTo>
                      <a:pt x="3885" y="5347"/>
                      <a:pt x="4336" y="5121"/>
                      <a:pt x="4938" y="4971"/>
                    </a:cubicBezTo>
                    <a:cubicBezTo>
                      <a:pt x="4860" y="4678"/>
                      <a:pt x="4806" y="4583"/>
                      <a:pt x="4769" y="4583"/>
                    </a:cubicBezTo>
                    <a:cubicBezTo>
                      <a:pt x="4701" y="4583"/>
                      <a:pt x="4688" y="4898"/>
                      <a:pt x="4687" y="4898"/>
                    </a:cubicBezTo>
                    <a:cubicBezTo>
                      <a:pt x="4687" y="4898"/>
                      <a:pt x="4687" y="4897"/>
                      <a:pt x="4687" y="4895"/>
                    </a:cubicBezTo>
                    <a:cubicBezTo>
                      <a:pt x="4136" y="3367"/>
                      <a:pt x="5063" y="1938"/>
                      <a:pt x="4913" y="936"/>
                    </a:cubicBezTo>
                    <a:cubicBezTo>
                      <a:pt x="4795" y="242"/>
                      <a:pt x="4200" y="1"/>
                      <a:pt x="3490"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4"/>
              <p:cNvSpPr/>
              <p:nvPr/>
            </p:nvSpPr>
            <p:spPr>
              <a:xfrm>
                <a:off x="3688985" y="3873416"/>
                <a:ext cx="333997" cy="407450"/>
              </a:xfrm>
              <a:custGeom>
                <a:rect b="b" l="l" r="r" t="t"/>
                <a:pathLst>
                  <a:path extrusionOk="0" h="5719" w="4688">
                    <a:moveTo>
                      <a:pt x="2482" y="0"/>
                    </a:moveTo>
                    <a:lnTo>
                      <a:pt x="2482" y="0"/>
                    </a:lnTo>
                    <a:cubicBezTo>
                      <a:pt x="3660" y="1354"/>
                      <a:pt x="3409" y="1880"/>
                      <a:pt x="3034" y="1955"/>
                    </a:cubicBezTo>
                    <a:cubicBezTo>
                      <a:pt x="2947" y="1974"/>
                      <a:pt x="2862" y="1982"/>
                      <a:pt x="2780" y="1982"/>
                    </a:cubicBezTo>
                    <a:cubicBezTo>
                      <a:pt x="1627" y="1982"/>
                      <a:pt x="928" y="301"/>
                      <a:pt x="928" y="301"/>
                    </a:cubicBezTo>
                    <a:lnTo>
                      <a:pt x="502" y="451"/>
                    </a:lnTo>
                    <a:cubicBezTo>
                      <a:pt x="502" y="451"/>
                      <a:pt x="1229" y="1028"/>
                      <a:pt x="1279" y="2206"/>
                    </a:cubicBezTo>
                    <a:cubicBezTo>
                      <a:pt x="1339" y="3353"/>
                      <a:pt x="657" y="3466"/>
                      <a:pt x="385" y="3466"/>
                    </a:cubicBezTo>
                    <a:cubicBezTo>
                      <a:pt x="319" y="3466"/>
                      <a:pt x="277" y="3459"/>
                      <a:pt x="277" y="3459"/>
                    </a:cubicBezTo>
                    <a:lnTo>
                      <a:pt x="277" y="3459"/>
                    </a:lnTo>
                    <a:cubicBezTo>
                      <a:pt x="352" y="3935"/>
                      <a:pt x="577" y="4035"/>
                      <a:pt x="302" y="4862"/>
                    </a:cubicBezTo>
                    <a:lnTo>
                      <a:pt x="1" y="5439"/>
                    </a:lnTo>
                    <a:cubicBezTo>
                      <a:pt x="450" y="5626"/>
                      <a:pt x="1188" y="5719"/>
                      <a:pt x="1938" y="5719"/>
                    </a:cubicBezTo>
                    <a:cubicBezTo>
                      <a:pt x="3200" y="5719"/>
                      <a:pt x="4496" y="5456"/>
                      <a:pt x="4512" y="4938"/>
                    </a:cubicBezTo>
                    <a:cubicBezTo>
                      <a:pt x="4237" y="4612"/>
                      <a:pt x="3660" y="3760"/>
                      <a:pt x="3961" y="3208"/>
                    </a:cubicBezTo>
                    <a:cubicBezTo>
                      <a:pt x="4688" y="1905"/>
                      <a:pt x="2933" y="25"/>
                      <a:pt x="2933" y="25"/>
                    </a:cubicBezTo>
                    <a:lnTo>
                      <a:pt x="24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4"/>
              <p:cNvSpPr/>
              <p:nvPr/>
            </p:nvSpPr>
            <p:spPr>
              <a:xfrm>
                <a:off x="3778614" y="3805518"/>
                <a:ext cx="87275" cy="122043"/>
              </a:xfrm>
              <a:custGeom>
                <a:rect b="b" l="l" r="r" t="t"/>
                <a:pathLst>
                  <a:path extrusionOk="0" h="1713" w="1225">
                    <a:moveTo>
                      <a:pt x="222" y="1"/>
                    </a:moveTo>
                    <a:cubicBezTo>
                      <a:pt x="222" y="1"/>
                      <a:pt x="397" y="753"/>
                      <a:pt x="121" y="1104"/>
                    </a:cubicBezTo>
                    <a:cubicBezTo>
                      <a:pt x="0" y="1286"/>
                      <a:pt x="793" y="1712"/>
                      <a:pt x="1090" y="1712"/>
                    </a:cubicBezTo>
                    <a:cubicBezTo>
                      <a:pt x="1161" y="1712"/>
                      <a:pt x="1204" y="1688"/>
                      <a:pt x="1199" y="1630"/>
                    </a:cubicBezTo>
                    <a:cubicBezTo>
                      <a:pt x="1174" y="1229"/>
                      <a:pt x="948" y="978"/>
                      <a:pt x="1224" y="552"/>
                    </a:cubicBezTo>
                    <a:lnTo>
                      <a:pt x="222" y="1"/>
                    </a:ln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4"/>
              <p:cNvSpPr/>
              <p:nvPr/>
            </p:nvSpPr>
            <p:spPr>
              <a:xfrm>
                <a:off x="3765789" y="3713966"/>
                <a:ext cx="135793" cy="167355"/>
              </a:xfrm>
              <a:custGeom>
                <a:rect b="b" l="l" r="r" t="t"/>
                <a:pathLst>
                  <a:path extrusionOk="0" h="2349" w="1906">
                    <a:moveTo>
                      <a:pt x="885" y="1"/>
                    </a:moveTo>
                    <a:cubicBezTo>
                      <a:pt x="631" y="1"/>
                      <a:pt x="398" y="188"/>
                      <a:pt x="301" y="333"/>
                    </a:cubicBezTo>
                    <a:cubicBezTo>
                      <a:pt x="1" y="785"/>
                      <a:pt x="176" y="1286"/>
                      <a:pt x="326" y="1562"/>
                    </a:cubicBezTo>
                    <a:cubicBezTo>
                      <a:pt x="633" y="2113"/>
                      <a:pt x="1123" y="2349"/>
                      <a:pt x="1375" y="2349"/>
                    </a:cubicBezTo>
                    <a:cubicBezTo>
                      <a:pt x="1432" y="2349"/>
                      <a:pt x="1477" y="2337"/>
                      <a:pt x="1504" y="2313"/>
                    </a:cubicBezTo>
                    <a:cubicBezTo>
                      <a:pt x="1905" y="2013"/>
                      <a:pt x="1630" y="559"/>
                      <a:pt x="1304" y="208"/>
                    </a:cubicBezTo>
                    <a:cubicBezTo>
                      <a:pt x="1171" y="57"/>
                      <a:pt x="1025" y="1"/>
                      <a:pt x="885"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4"/>
              <p:cNvSpPr/>
              <p:nvPr/>
            </p:nvSpPr>
            <p:spPr>
              <a:xfrm>
                <a:off x="3746125" y="3707910"/>
                <a:ext cx="132159" cy="136434"/>
              </a:xfrm>
              <a:custGeom>
                <a:rect b="b" l="l" r="r" t="t"/>
                <a:pathLst>
                  <a:path extrusionOk="0" h="1915" w="1855">
                    <a:moveTo>
                      <a:pt x="1122" y="0"/>
                    </a:moveTo>
                    <a:cubicBezTo>
                      <a:pt x="831" y="0"/>
                      <a:pt x="522" y="137"/>
                      <a:pt x="352" y="444"/>
                    </a:cubicBezTo>
                    <a:cubicBezTo>
                      <a:pt x="1" y="1120"/>
                      <a:pt x="176" y="1446"/>
                      <a:pt x="201" y="1521"/>
                    </a:cubicBezTo>
                    <a:cubicBezTo>
                      <a:pt x="237" y="1575"/>
                      <a:pt x="546" y="1914"/>
                      <a:pt x="651" y="1914"/>
                    </a:cubicBezTo>
                    <a:cubicBezTo>
                      <a:pt x="692" y="1914"/>
                      <a:pt x="702" y="1863"/>
                      <a:pt x="653" y="1722"/>
                    </a:cubicBezTo>
                    <a:cubicBezTo>
                      <a:pt x="577" y="1471"/>
                      <a:pt x="690" y="1459"/>
                      <a:pt x="806" y="1459"/>
                    </a:cubicBezTo>
                    <a:cubicBezTo>
                      <a:pt x="819" y="1459"/>
                      <a:pt x="832" y="1459"/>
                      <a:pt x="845" y="1459"/>
                    </a:cubicBezTo>
                    <a:cubicBezTo>
                      <a:pt x="946" y="1459"/>
                      <a:pt x="1034" y="1449"/>
                      <a:pt x="978" y="1271"/>
                    </a:cubicBezTo>
                    <a:cubicBezTo>
                      <a:pt x="932" y="1133"/>
                      <a:pt x="887" y="785"/>
                      <a:pt x="1283" y="785"/>
                    </a:cubicBezTo>
                    <a:cubicBezTo>
                      <a:pt x="1320" y="785"/>
                      <a:pt x="1360" y="788"/>
                      <a:pt x="1404" y="794"/>
                    </a:cubicBezTo>
                    <a:cubicBezTo>
                      <a:pt x="1504" y="811"/>
                      <a:pt x="1582" y="819"/>
                      <a:pt x="1642" y="819"/>
                    </a:cubicBezTo>
                    <a:cubicBezTo>
                      <a:pt x="1854" y="819"/>
                      <a:pt x="1850" y="719"/>
                      <a:pt x="1830" y="544"/>
                    </a:cubicBezTo>
                    <a:cubicBezTo>
                      <a:pt x="1803" y="201"/>
                      <a:pt x="1475" y="0"/>
                      <a:pt x="1122" y="0"/>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4"/>
              <p:cNvSpPr/>
              <p:nvPr/>
            </p:nvSpPr>
            <p:spPr>
              <a:xfrm>
                <a:off x="3662196" y="4119788"/>
                <a:ext cx="239383" cy="165075"/>
              </a:xfrm>
              <a:custGeom>
                <a:rect b="b" l="l" r="r" t="t"/>
                <a:pathLst>
                  <a:path extrusionOk="0" h="2317" w="3360">
                    <a:moveTo>
                      <a:pt x="878" y="1"/>
                    </a:moveTo>
                    <a:cubicBezTo>
                      <a:pt x="878" y="1"/>
                      <a:pt x="1" y="1003"/>
                      <a:pt x="753" y="1805"/>
                    </a:cubicBezTo>
                    <a:cubicBezTo>
                      <a:pt x="1123" y="2213"/>
                      <a:pt x="1761" y="2316"/>
                      <a:pt x="2313" y="2316"/>
                    </a:cubicBezTo>
                    <a:cubicBezTo>
                      <a:pt x="2882" y="2316"/>
                      <a:pt x="3359" y="2206"/>
                      <a:pt x="3359" y="2206"/>
                    </a:cubicBezTo>
                    <a:cubicBezTo>
                      <a:pt x="1204" y="2056"/>
                      <a:pt x="878" y="1"/>
                      <a:pt x="878" y="1"/>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4"/>
              <p:cNvSpPr/>
              <p:nvPr/>
            </p:nvSpPr>
            <p:spPr>
              <a:xfrm>
                <a:off x="3860405" y="4191248"/>
                <a:ext cx="239383" cy="169706"/>
              </a:xfrm>
              <a:custGeom>
                <a:rect b="b" l="l" r="r" t="t"/>
                <a:pathLst>
                  <a:path extrusionOk="0" h="2382" w="3360">
                    <a:moveTo>
                      <a:pt x="3359" y="0"/>
                    </a:moveTo>
                    <a:lnTo>
                      <a:pt x="1" y="1228"/>
                    </a:lnTo>
                    <a:lnTo>
                      <a:pt x="1780" y="2381"/>
                    </a:lnTo>
                    <a:lnTo>
                      <a:pt x="33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4"/>
              <p:cNvSpPr/>
              <p:nvPr/>
            </p:nvSpPr>
            <p:spPr>
              <a:xfrm>
                <a:off x="3987225" y="4132327"/>
                <a:ext cx="301794" cy="228625"/>
              </a:xfrm>
              <a:custGeom>
                <a:rect b="b" l="l" r="r" t="t"/>
                <a:pathLst>
                  <a:path extrusionOk="0" h="3209" w="4236">
                    <a:moveTo>
                      <a:pt x="4236" y="0"/>
                    </a:moveTo>
                    <a:lnTo>
                      <a:pt x="1178" y="752"/>
                    </a:lnTo>
                    <a:lnTo>
                      <a:pt x="0" y="3208"/>
                    </a:lnTo>
                    <a:lnTo>
                      <a:pt x="0" y="3208"/>
                    </a:lnTo>
                    <a:lnTo>
                      <a:pt x="3183" y="2281"/>
                    </a:lnTo>
                    <a:lnTo>
                      <a:pt x="42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4"/>
              <p:cNvSpPr/>
              <p:nvPr/>
            </p:nvSpPr>
            <p:spPr>
              <a:xfrm>
                <a:off x="3599713" y="3935686"/>
                <a:ext cx="366128" cy="381303"/>
              </a:xfrm>
              <a:custGeom>
                <a:rect b="b" l="l" r="r" t="t"/>
                <a:pathLst>
                  <a:path extrusionOk="0" h="5352" w="5139">
                    <a:moveTo>
                      <a:pt x="1320" y="1"/>
                    </a:moveTo>
                    <a:cubicBezTo>
                      <a:pt x="1294" y="1"/>
                      <a:pt x="1279" y="3"/>
                      <a:pt x="1279" y="3"/>
                    </a:cubicBezTo>
                    <a:cubicBezTo>
                      <a:pt x="327" y="79"/>
                      <a:pt x="1" y="3638"/>
                      <a:pt x="1204" y="4841"/>
                    </a:cubicBezTo>
                    <a:cubicBezTo>
                      <a:pt x="1598" y="5235"/>
                      <a:pt x="2165" y="5352"/>
                      <a:pt x="2710" y="5352"/>
                    </a:cubicBezTo>
                    <a:cubicBezTo>
                      <a:pt x="3411" y="5352"/>
                      <a:pt x="4075" y="5159"/>
                      <a:pt x="4287" y="5116"/>
                    </a:cubicBezTo>
                    <a:cubicBezTo>
                      <a:pt x="5063" y="4966"/>
                      <a:pt x="5139" y="4640"/>
                      <a:pt x="4863" y="4590"/>
                    </a:cubicBezTo>
                    <a:cubicBezTo>
                      <a:pt x="4835" y="4585"/>
                      <a:pt x="4808" y="4583"/>
                      <a:pt x="4782" y="4583"/>
                    </a:cubicBezTo>
                    <a:cubicBezTo>
                      <a:pt x="4558" y="4583"/>
                      <a:pt x="4361" y="4742"/>
                      <a:pt x="3963" y="4742"/>
                    </a:cubicBezTo>
                    <a:cubicBezTo>
                      <a:pt x="3938" y="4742"/>
                      <a:pt x="3912" y="4742"/>
                      <a:pt x="3885" y="4740"/>
                    </a:cubicBezTo>
                    <a:cubicBezTo>
                      <a:pt x="3409" y="4715"/>
                      <a:pt x="2708" y="4765"/>
                      <a:pt x="2106" y="3888"/>
                    </a:cubicBezTo>
                    <a:cubicBezTo>
                      <a:pt x="1505" y="3036"/>
                      <a:pt x="2106" y="1282"/>
                      <a:pt x="1880" y="555"/>
                    </a:cubicBezTo>
                    <a:cubicBezTo>
                      <a:pt x="1719" y="50"/>
                      <a:pt x="1427" y="1"/>
                      <a:pt x="1320"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90" name="Shape 2990"/>
        <p:cNvGrpSpPr/>
        <p:nvPr/>
      </p:nvGrpSpPr>
      <p:grpSpPr>
        <a:xfrm>
          <a:off x="0" y="0"/>
          <a:ext cx="0" cy="0"/>
          <a:chOff x="0" y="0"/>
          <a:chExt cx="0" cy="0"/>
        </a:xfrm>
      </p:grpSpPr>
      <p:sp>
        <p:nvSpPr>
          <p:cNvPr id="2991" name="Google Shape;2991;p70"/>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Barlow Semi Condensed</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https://fonts.google.com/specimen/Barlow+Semi+Condensed</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Titillium Web</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https://fonts.google.com/specimen/Titillium+Web</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2992" name="Google Shape;2992;p70"/>
          <p:cNvSpPr/>
          <p:nvPr/>
        </p:nvSpPr>
        <p:spPr>
          <a:xfrm>
            <a:off x="2583563" y="2947175"/>
            <a:ext cx="791400" cy="754200"/>
          </a:xfrm>
          <a:prstGeom prst="roundRect">
            <a:avLst>
              <a:gd fmla="val 16667" name="adj"/>
            </a:avLst>
          </a:prstGeom>
          <a:solidFill>
            <a:srgbClr val="1F337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0"/>
          <p:cNvSpPr/>
          <p:nvPr/>
        </p:nvSpPr>
        <p:spPr>
          <a:xfrm>
            <a:off x="3645382" y="2947175"/>
            <a:ext cx="791400" cy="754200"/>
          </a:xfrm>
          <a:prstGeom prst="roundRect">
            <a:avLst>
              <a:gd fmla="val 16667" name="adj"/>
            </a:avLst>
          </a:prstGeom>
          <a:solidFill>
            <a:srgbClr val="F8F8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0"/>
          <p:cNvSpPr/>
          <p:nvPr/>
        </p:nvSpPr>
        <p:spPr>
          <a:xfrm>
            <a:off x="4707202" y="2947175"/>
            <a:ext cx="791400" cy="754200"/>
          </a:xfrm>
          <a:prstGeom prst="roundRect">
            <a:avLst>
              <a:gd fmla="val 16667" name="adj"/>
            </a:avLst>
          </a:prstGeom>
          <a:solidFill>
            <a:srgbClr val="304BA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0"/>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#1f3374</a:t>
            </a:r>
            <a:endParaRPr sz="1000">
              <a:solidFill>
                <a:srgbClr val="FFFFFF"/>
              </a:solidFill>
            </a:endParaRPr>
          </a:p>
        </p:txBody>
      </p:sp>
      <p:sp>
        <p:nvSpPr>
          <p:cNvPr id="2996" name="Google Shape;2996;p70"/>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#f8f8f8</a:t>
            </a:r>
            <a:endParaRPr sz="1000">
              <a:solidFill>
                <a:schemeClr val="dk1"/>
              </a:solidFill>
            </a:endParaRPr>
          </a:p>
        </p:txBody>
      </p:sp>
      <p:sp>
        <p:nvSpPr>
          <p:cNvPr id="2997" name="Google Shape;2997;p70"/>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#304ba6</a:t>
            </a:r>
            <a:endParaRPr sz="1000">
              <a:solidFill>
                <a:srgbClr val="FFFFFF"/>
              </a:solidFill>
            </a:endParaRPr>
          </a:p>
        </p:txBody>
      </p:sp>
      <p:sp>
        <p:nvSpPr>
          <p:cNvPr id="2998" name="Google Shape;2998;p70"/>
          <p:cNvSpPr/>
          <p:nvPr/>
        </p:nvSpPr>
        <p:spPr>
          <a:xfrm>
            <a:off x="5769038" y="2947175"/>
            <a:ext cx="791400" cy="754200"/>
          </a:xfrm>
          <a:prstGeom prst="roundRect">
            <a:avLst>
              <a:gd fmla="val 16667" name="adj"/>
            </a:avLst>
          </a:prstGeom>
          <a:solidFill>
            <a:srgbClr val="D8E4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0"/>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#d8e4f7</a:t>
            </a:r>
            <a:endParaRPr sz="1000">
              <a:solidFill>
                <a:schemeClr val="dk1"/>
              </a:solidFill>
            </a:endParaRPr>
          </a:p>
        </p:txBody>
      </p:sp>
      <p:sp>
        <p:nvSpPr>
          <p:cNvPr id="3000" name="Google Shape;3000;p70"/>
          <p:cNvSpPr/>
          <p:nvPr/>
        </p:nvSpPr>
        <p:spPr>
          <a:xfrm>
            <a:off x="2583563" y="3878275"/>
            <a:ext cx="791400" cy="754200"/>
          </a:xfrm>
          <a:prstGeom prst="roundRect">
            <a:avLst>
              <a:gd fmla="val 16667" name="adj"/>
            </a:avLst>
          </a:prstGeom>
          <a:solidFill>
            <a:srgbClr val="CB6EB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0"/>
          <p:cNvSpPr/>
          <p:nvPr/>
        </p:nvSpPr>
        <p:spPr>
          <a:xfrm>
            <a:off x="3645382" y="3878275"/>
            <a:ext cx="791400" cy="754200"/>
          </a:xfrm>
          <a:prstGeom prst="roundRect">
            <a:avLst>
              <a:gd fmla="val 16667" name="adj"/>
            </a:avLst>
          </a:prstGeom>
          <a:solidFill>
            <a:srgbClr val="F8C22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0"/>
          <p:cNvSpPr/>
          <p:nvPr/>
        </p:nvSpPr>
        <p:spPr>
          <a:xfrm>
            <a:off x="4707202" y="3878275"/>
            <a:ext cx="791400" cy="754200"/>
          </a:xfrm>
          <a:prstGeom prst="roundRect">
            <a:avLst>
              <a:gd fmla="val 16667" name="adj"/>
            </a:avLst>
          </a:prstGeom>
          <a:solidFill>
            <a:srgbClr val="F0555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0"/>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#cb6ebe</a:t>
            </a:r>
            <a:endParaRPr sz="1000">
              <a:solidFill>
                <a:srgbClr val="FFFFFF"/>
              </a:solidFill>
            </a:endParaRPr>
          </a:p>
        </p:txBody>
      </p:sp>
      <p:sp>
        <p:nvSpPr>
          <p:cNvPr id="3004" name="Google Shape;3004;p70"/>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#f8c220</a:t>
            </a:r>
            <a:endParaRPr sz="1000">
              <a:solidFill>
                <a:schemeClr val="dk1"/>
              </a:solidFill>
            </a:endParaRPr>
          </a:p>
        </p:txBody>
      </p:sp>
      <p:sp>
        <p:nvSpPr>
          <p:cNvPr id="3005" name="Google Shape;3005;p70"/>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#f05555</a:t>
            </a:r>
            <a:endParaRPr sz="1000">
              <a:solidFill>
                <a:srgbClr val="FFFFFF"/>
              </a:solidFill>
            </a:endParaRPr>
          </a:p>
        </p:txBody>
      </p:sp>
      <p:sp>
        <p:nvSpPr>
          <p:cNvPr id="3006" name="Google Shape;3006;p70"/>
          <p:cNvSpPr/>
          <p:nvPr/>
        </p:nvSpPr>
        <p:spPr>
          <a:xfrm>
            <a:off x="5769038" y="3878275"/>
            <a:ext cx="791400" cy="754200"/>
          </a:xfrm>
          <a:prstGeom prst="roundRect">
            <a:avLst>
              <a:gd fmla="val 16667" name="adj"/>
            </a:avLst>
          </a:prstGeom>
          <a:solidFill>
            <a:srgbClr val="EFEFE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0"/>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#efefef</a:t>
            </a:r>
            <a:endParaRPr sz="1000">
              <a:solidFill>
                <a:schemeClr val="dk1"/>
              </a:solidFill>
            </a:endParaRPr>
          </a:p>
        </p:txBody>
      </p:sp>
      <p:sp>
        <p:nvSpPr>
          <p:cNvPr id="3008" name="Google Shape;3008;p7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12" name="Shape 3012"/>
        <p:cNvGrpSpPr/>
        <p:nvPr/>
      </p:nvGrpSpPr>
      <p:grpSpPr>
        <a:xfrm>
          <a:off x="0" y="0"/>
          <a:ext cx="0" cy="0"/>
          <a:chOff x="0" y="0"/>
          <a:chExt cx="0" cy="0"/>
        </a:xfrm>
      </p:grpSpPr>
      <p:sp>
        <p:nvSpPr>
          <p:cNvPr id="3013" name="Google Shape;3013;p71"/>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3014" name="Google Shape;3014;p7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3015" name="Google Shape;3015;p7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016" name="Google Shape;3016;p7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3017" name="Google Shape;3017;p7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3018" name="Google Shape;3018;p7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3019" name="Google Shape;3019;p7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3020" name="Google Shape;3020;p7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021" name="Google Shape;3021;p7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022" name="Google Shape;3022;p7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023" name="Google Shape;3023;p7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024" name="Google Shape;3024;p7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28" name="Shape 3028"/>
        <p:cNvGrpSpPr/>
        <p:nvPr/>
      </p:nvGrpSpPr>
      <p:grpSpPr>
        <a:xfrm>
          <a:off x="0" y="0"/>
          <a:ext cx="0" cy="0"/>
          <a:chOff x="0" y="0"/>
          <a:chExt cx="0" cy="0"/>
        </a:xfrm>
      </p:grpSpPr>
      <p:grpSp>
        <p:nvGrpSpPr>
          <p:cNvPr id="3029" name="Google Shape;3029;p72"/>
          <p:cNvGrpSpPr/>
          <p:nvPr/>
        </p:nvGrpSpPr>
        <p:grpSpPr>
          <a:xfrm>
            <a:off x="5048544" y="3019584"/>
            <a:ext cx="442841" cy="514271"/>
            <a:chOff x="4727025" y="1332775"/>
            <a:chExt cx="59900" cy="69625"/>
          </a:xfrm>
        </p:grpSpPr>
        <p:sp>
          <p:nvSpPr>
            <p:cNvPr id="3030" name="Google Shape;3030;p7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72"/>
          <p:cNvGrpSpPr/>
          <p:nvPr/>
        </p:nvGrpSpPr>
        <p:grpSpPr>
          <a:xfrm>
            <a:off x="5723860" y="2267072"/>
            <a:ext cx="500909" cy="500899"/>
            <a:chOff x="4820425" y="1329900"/>
            <a:chExt cx="70175" cy="70350"/>
          </a:xfrm>
        </p:grpSpPr>
        <p:sp>
          <p:nvSpPr>
            <p:cNvPr id="3033" name="Google Shape;3033;p7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7" name="Google Shape;3037;p72"/>
          <p:cNvGrpSpPr/>
          <p:nvPr/>
        </p:nvGrpSpPr>
        <p:grpSpPr>
          <a:xfrm>
            <a:off x="6376484" y="2278862"/>
            <a:ext cx="538135" cy="493119"/>
            <a:chOff x="4903200" y="1331525"/>
            <a:chExt cx="73575" cy="67425"/>
          </a:xfrm>
        </p:grpSpPr>
        <p:sp>
          <p:nvSpPr>
            <p:cNvPr id="3038" name="Google Shape;3038;p7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039" name="Google Shape;3039;p7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72"/>
          <p:cNvGrpSpPr/>
          <p:nvPr/>
        </p:nvGrpSpPr>
        <p:grpSpPr>
          <a:xfrm>
            <a:off x="5636435" y="3020840"/>
            <a:ext cx="544563" cy="511895"/>
            <a:chOff x="4815575" y="1416800"/>
            <a:chExt cx="73750" cy="71400"/>
          </a:xfrm>
        </p:grpSpPr>
        <p:sp>
          <p:nvSpPr>
            <p:cNvPr id="3041" name="Google Shape;3041;p7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4" name="Google Shape;3044;p72"/>
          <p:cNvGrpSpPr/>
          <p:nvPr/>
        </p:nvGrpSpPr>
        <p:grpSpPr>
          <a:xfrm>
            <a:off x="6333060" y="3020546"/>
            <a:ext cx="602914" cy="512477"/>
            <a:chOff x="4902475" y="1418875"/>
            <a:chExt cx="74500" cy="63775"/>
          </a:xfrm>
        </p:grpSpPr>
        <p:sp>
          <p:nvSpPr>
            <p:cNvPr id="3045" name="Google Shape;3045;p7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7" name="Google Shape;3047;p72"/>
          <p:cNvGrpSpPr/>
          <p:nvPr/>
        </p:nvGrpSpPr>
        <p:grpSpPr>
          <a:xfrm>
            <a:off x="5748932" y="3759785"/>
            <a:ext cx="515391" cy="525699"/>
            <a:chOff x="4818100" y="1507675"/>
            <a:chExt cx="71225" cy="71625"/>
          </a:xfrm>
        </p:grpSpPr>
        <p:sp>
          <p:nvSpPr>
            <p:cNvPr id="3048" name="Google Shape;3048;p7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2" name="Google Shape;3052;p72"/>
          <p:cNvGrpSpPr/>
          <p:nvPr/>
        </p:nvGrpSpPr>
        <p:grpSpPr>
          <a:xfrm>
            <a:off x="5087034" y="3781317"/>
            <a:ext cx="522956" cy="489869"/>
            <a:chOff x="4721450" y="1509475"/>
            <a:chExt cx="79350" cy="74325"/>
          </a:xfrm>
        </p:grpSpPr>
        <p:sp>
          <p:nvSpPr>
            <p:cNvPr id="3053" name="Google Shape;3053;p7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7" name="Google Shape;3057;p72"/>
          <p:cNvGrpSpPr/>
          <p:nvPr/>
        </p:nvGrpSpPr>
        <p:grpSpPr>
          <a:xfrm>
            <a:off x="6410277" y="3761069"/>
            <a:ext cx="525704" cy="535436"/>
            <a:chOff x="4906800" y="1507500"/>
            <a:chExt cx="70350" cy="71075"/>
          </a:xfrm>
        </p:grpSpPr>
        <p:sp>
          <p:nvSpPr>
            <p:cNvPr id="3058" name="Google Shape;3058;p7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3" name="Google Shape;3063;p72"/>
          <p:cNvGrpSpPr/>
          <p:nvPr/>
        </p:nvGrpSpPr>
        <p:grpSpPr>
          <a:xfrm>
            <a:off x="4443099" y="2267050"/>
            <a:ext cx="508054" cy="508095"/>
            <a:chOff x="3736598" y="2170606"/>
            <a:chExt cx="404889" cy="404889"/>
          </a:xfrm>
        </p:grpSpPr>
        <p:sp>
          <p:nvSpPr>
            <p:cNvPr id="3064" name="Google Shape;3064;p7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8" name="Google Shape;3068;p72"/>
          <p:cNvGrpSpPr/>
          <p:nvPr/>
        </p:nvGrpSpPr>
        <p:grpSpPr>
          <a:xfrm>
            <a:off x="3731139" y="2267145"/>
            <a:ext cx="575790" cy="507904"/>
            <a:chOff x="3161917" y="2170682"/>
            <a:chExt cx="458870" cy="404737"/>
          </a:xfrm>
        </p:grpSpPr>
        <p:sp>
          <p:nvSpPr>
            <p:cNvPr id="3069" name="Google Shape;3069;p7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070" name="Google Shape;3070;p7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2" name="Google Shape;3072;p72"/>
          <p:cNvGrpSpPr/>
          <p:nvPr/>
        </p:nvGrpSpPr>
        <p:grpSpPr>
          <a:xfrm>
            <a:off x="3758669" y="3027517"/>
            <a:ext cx="520730" cy="498567"/>
            <a:chOff x="3179914" y="2889488"/>
            <a:chExt cx="422876" cy="404911"/>
          </a:xfrm>
        </p:grpSpPr>
        <p:sp>
          <p:nvSpPr>
            <p:cNvPr id="3073" name="Google Shape;3073;p7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9" name="Google Shape;3079;p72"/>
          <p:cNvGrpSpPr/>
          <p:nvPr/>
        </p:nvGrpSpPr>
        <p:grpSpPr>
          <a:xfrm>
            <a:off x="4387349" y="3027477"/>
            <a:ext cx="516145" cy="498648"/>
            <a:chOff x="3729467" y="2889422"/>
            <a:chExt cx="419153" cy="404977"/>
          </a:xfrm>
        </p:grpSpPr>
        <p:sp>
          <p:nvSpPr>
            <p:cNvPr id="3080" name="Google Shape;3080;p7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7" name="Google Shape;3087;p72"/>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2"/>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2"/>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2"/>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1" name="Google Shape;3091;p72"/>
          <p:cNvGrpSpPr/>
          <p:nvPr/>
        </p:nvGrpSpPr>
        <p:grpSpPr>
          <a:xfrm>
            <a:off x="7107677" y="2474362"/>
            <a:ext cx="166473" cy="141497"/>
            <a:chOff x="4660325" y="1866850"/>
            <a:chExt cx="68350" cy="58100"/>
          </a:xfrm>
        </p:grpSpPr>
        <p:sp>
          <p:nvSpPr>
            <p:cNvPr id="3092" name="Google Shape;3092;p7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4" name="Google Shape;3094;p72"/>
          <p:cNvGrpSpPr/>
          <p:nvPr/>
        </p:nvGrpSpPr>
        <p:grpSpPr>
          <a:xfrm>
            <a:off x="7417022" y="2500086"/>
            <a:ext cx="162515" cy="90049"/>
            <a:chOff x="4791775" y="1877500"/>
            <a:chExt cx="66725" cy="36975"/>
          </a:xfrm>
        </p:grpSpPr>
        <p:sp>
          <p:nvSpPr>
            <p:cNvPr id="3095" name="Google Shape;3095;p7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7" name="Google Shape;3097;p72"/>
          <p:cNvGrpSpPr/>
          <p:nvPr/>
        </p:nvGrpSpPr>
        <p:grpSpPr>
          <a:xfrm>
            <a:off x="7738734" y="2500086"/>
            <a:ext cx="144979" cy="90049"/>
            <a:chOff x="4923925" y="1877500"/>
            <a:chExt cx="59525" cy="36975"/>
          </a:xfrm>
        </p:grpSpPr>
        <p:sp>
          <p:nvSpPr>
            <p:cNvPr id="3098" name="Google Shape;3098;p7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0" name="Google Shape;3100;p72"/>
          <p:cNvGrpSpPr/>
          <p:nvPr/>
        </p:nvGrpSpPr>
        <p:grpSpPr>
          <a:xfrm>
            <a:off x="8033226" y="2482277"/>
            <a:ext cx="141447" cy="125667"/>
            <a:chOff x="5058450" y="1870100"/>
            <a:chExt cx="58075" cy="51600"/>
          </a:xfrm>
        </p:grpSpPr>
        <p:sp>
          <p:nvSpPr>
            <p:cNvPr id="3101" name="Google Shape;3101;p7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3" name="Google Shape;3103;p72"/>
          <p:cNvGrpSpPr/>
          <p:nvPr/>
        </p:nvGrpSpPr>
        <p:grpSpPr>
          <a:xfrm>
            <a:off x="7447741" y="2904685"/>
            <a:ext cx="101077" cy="107645"/>
            <a:chOff x="4811425" y="2065025"/>
            <a:chExt cx="41500" cy="44200"/>
          </a:xfrm>
        </p:grpSpPr>
        <p:sp>
          <p:nvSpPr>
            <p:cNvPr id="3104" name="Google Shape;3104;p7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6" name="Google Shape;3106;p72"/>
          <p:cNvGrpSpPr/>
          <p:nvPr/>
        </p:nvGrpSpPr>
        <p:grpSpPr>
          <a:xfrm>
            <a:off x="7740178" y="2904898"/>
            <a:ext cx="120867" cy="107218"/>
            <a:chOff x="4929875" y="2065025"/>
            <a:chExt cx="49625" cy="44025"/>
          </a:xfrm>
        </p:grpSpPr>
        <p:sp>
          <p:nvSpPr>
            <p:cNvPr id="3107" name="Google Shape;3107;p7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72"/>
          <p:cNvGrpSpPr/>
          <p:nvPr/>
        </p:nvGrpSpPr>
        <p:grpSpPr>
          <a:xfrm>
            <a:off x="8068847" y="2907912"/>
            <a:ext cx="70206" cy="101191"/>
            <a:chOff x="5083925" y="2066350"/>
            <a:chExt cx="28825" cy="41550"/>
          </a:xfrm>
        </p:grpSpPr>
        <p:sp>
          <p:nvSpPr>
            <p:cNvPr id="3110" name="Google Shape;3110;p7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2" name="Google Shape;3112;p72"/>
          <p:cNvGrpSpPr/>
          <p:nvPr/>
        </p:nvGrpSpPr>
        <p:grpSpPr>
          <a:xfrm>
            <a:off x="7100401" y="2923559"/>
            <a:ext cx="181026" cy="69896"/>
            <a:chOff x="4659775" y="2072775"/>
            <a:chExt cx="74325" cy="28700"/>
          </a:xfrm>
        </p:grpSpPr>
        <p:sp>
          <p:nvSpPr>
            <p:cNvPr id="3113" name="Google Shape;3113;p7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6" name="Google Shape;3116;p72"/>
          <p:cNvGrpSpPr/>
          <p:nvPr/>
        </p:nvGrpSpPr>
        <p:grpSpPr>
          <a:xfrm>
            <a:off x="8020257" y="2714124"/>
            <a:ext cx="167387" cy="89197"/>
            <a:chOff x="4662475" y="1976500"/>
            <a:chExt cx="68725" cy="36625"/>
          </a:xfrm>
        </p:grpSpPr>
        <p:sp>
          <p:nvSpPr>
            <p:cNvPr id="3117" name="Google Shape;3117;p7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0" name="Google Shape;3120;p72"/>
          <p:cNvGrpSpPr/>
          <p:nvPr/>
        </p:nvGrpSpPr>
        <p:grpSpPr>
          <a:xfrm>
            <a:off x="7717162" y="2717564"/>
            <a:ext cx="166899" cy="82317"/>
            <a:chOff x="4920150" y="1977875"/>
            <a:chExt cx="68525" cy="33800"/>
          </a:xfrm>
        </p:grpSpPr>
        <p:sp>
          <p:nvSpPr>
            <p:cNvPr id="3121" name="Google Shape;3121;p7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4" name="Google Shape;3124;p72"/>
          <p:cNvGrpSpPr/>
          <p:nvPr/>
        </p:nvGrpSpPr>
        <p:grpSpPr>
          <a:xfrm>
            <a:off x="7128319" y="3121482"/>
            <a:ext cx="125190" cy="127858"/>
            <a:chOff x="4676550" y="2160575"/>
            <a:chExt cx="51400" cy="52500"/>
          </a:xfrm>
        </p:grpSpPr>
        <p:sp>
          <p:nvSpPr>
            <p:cNvPr id="3125" name="Google Shape;3125;p7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8" name="Google Shape;3128;p72"/>
          <p:cNvGrpSpPr/>
          <p:nvPr/>
        </p:nvGrpSpPr>
        <p:grpSpPr>
          <a:xfrm>
            <a:off x="7425577" y="3128514"/>
            <a:ext cx="145405" cy="113794"/>
            <a:chOff x="4768325" y="2163475"/>
            <a:chExt cx="59700" cy="46725"/>
          </a:xfrm>
        </p:grpSpPr>
        <p:sp>
          <p:nvSpPr>
            <p:cNvPr id="3129" name="Google Shape;3129;p7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1" name="Google Shape;3131;p72"/>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2"/>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2"/>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2"/>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2"/>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2"/>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7" name="Google Shape;3137;p72"/>
          <p:cNvGrpSpPr/>
          <p:nvPr/>
        </p:nvGrpSpPr>
        <p:grpSpPr>
          <a:xfrm>
            <a:off x="7441895" y="3383608"/>
            <a:ext cx="112768" cy="106853"/>
            <a:chOff x="4768575" y="2253950"/>
            <a:chExt cx="46300" cy="43875"/>
          </a:xfrm>
        </p:grpSpPr>
        <p:sp>
          <p:nvSpPr>
            <p:cNvPr id="3138" name="Google Shape;3138;p7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72"/>
          <p:cNvGrpSpPr/>
          <p:nvPr/>
        </p:nvGrpSpPr>
        <p:grpSpPr>
          <a:xfrm>
            <a:off x="7741518" y="3872634"/>
            <a:ext cx="118187" cy="146246"/>
            <a:chOff x="4960900" y="2433225"/>
            <a:chExt cx="48525" cy="60050"/>
          </a:xfrm>
        </p:grpSpPr>
        <p:sp>
          <p:nvSpPr>
            <p:cNvPr id="3141" name="Google Shape;3141;p7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3" name="Google Shape;3143;p72"/>
          <p:cNvGrpSpPr/>
          <p:nvPr/>
        </p:nvGrpSpPr>
        <p:grpSpPr>
          <a:xfrm>
            <a:off x="7430083" y="4136695"/>
            <a:ext cx="136394" cy="143810"/>
            <a:chOff x="4854075" y="2527625"/>
            <a:chExt cx="56000" cy="59050"/>
          </a:xfrm>
        </p:grpSpPr>
        <p:sp>
          <p:nvSpPr>
            <p:cNvPr id="3144" name="Google Shape;3144;p7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6" name="Google Shape;3146;p72"/>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2"/>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2"/>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9" name="Google Shape;3149;p72"/>
          <p:cNvGrpSpPr/>
          <p:nvPr/>
        </p:nvGrpSpPr>
        <p:grpSpPr>
          <a:xfrm>
            <a:off x="8054294" y="3600439"/>
            <a:ext cx="99312" cy="160797"/>
            <a:chOff x="5059700" y="2334775"/>
            <a:chExt cx="40775" cy="66025"/>
          </a:xfrm>
        </p:grpSpPr>
        <p:sp>
          <p:nvSpPr>
            <p:cNvPr id="3150" name="Google Shape;3150;p7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9" name="Google Shape;3159;p72"/>
          <p:cNvGrpSpPr/>
          <p:nvPr/>
        </p:nvGrpSpPr>
        <p:grpSpPr>
          <a:xfrm>
            <a:off x="8011458" y="3865571"/>
            <a:ext cx="184984" cy="160371"/>
            <a:chOff x="5037700" y="2430325"/>
            <a:chExt cx="75950" cy="65850"/>
          </a:xfrm>
        </p:grpSpPr>
        <p:sp>
          <p:nvSpPr>
            <p:cNvPr id="3160" name="Google Shape;3160;p7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2" name="Google Shape;3162;p72"/>
          <p:cNvGrpSpPr/>
          <p:nvPr/>
        </p:nvGrpSpPr>
        <p:grpSpPr>
          <a:xfrm>
            <a:off x="7430964" y="3632023"/>
            <a:ext cx="173014" cy="97629"/>
            <a:chOff x="4756975" y="2341800"/>
            <a:chExt cx="91975" cy="51925"/>
          </a:xfrm>
        </p:grpSpPr>
        <p:sp>
          <p:nvSpPr>
            <p:cNvPr id="3163" name="Google Shape;3163;p7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3" name="Google Shape;3183;p72"/>
          <p:cNvGrpSpPr/>
          <p:nvPr/>
        </p:nvGrpSpPr>
        <p:grpSpPr>
          <a:xfrm>
            <a:off x="7697901" y="4120720"/>
            <a:ext cx="212497" cy="175761"/>
            <a:chOff x="4943575" y="2516350"/>
            <a:chExt cx="98675" cy="81700"/>
          </a:xfrm>
        </p:grpSpPr>
        <p:sp>
          <p:nvSpPr>
            <p:cNvPr id="3184" name="Google Shape;3184;p7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2" name="Google Shape;3262;p72"/>
          <p:cNvGrpSpPr/>
          <p:nvPr/>
        </p:nvGrpSpPr>
        <p:grpSpPr>
          <a:xfrm>
            <a:off x="1955962" y="3346963"/>
            <a:ext cx="965351" cy="134611"/>
            <a:chOff x="4411970" y="2962952"/>
            <a:chExt cx="706544" cy="104212"/>
          </a:xfrm>
        </p:grpSpPr>
        <p:sp>
          <p:nvSpPr>
            <p:cNvPr id="3263" name="Google Shape;3263;p7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7" name="Google Shape;3267;p72"/>
          <p:cNvGrpSpPr/>
          <p:nvPr/>
        </p:nvGrpSpPr>
        <p:grpSpPr>
          <a:xfrm>
            <a:off x="1955962" y="2935877"/>
            <a:ext cx="960158" cy="289172"/>
            <a:chOff x="4411970" y="2726085"/>
            <a:chExt cx="643107" cy="193659"/>
          </a:xfrm>
        </p:grpSpPr>
        <p:sp>
          <p:nvSpPr>
            <p:cNvPr id="3268" name="Google Shape;3268;p7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72"/>
          <p:cNvGrpSpPr/>
          <p:nvPr/>
        </p:nvGrpSpPr>
        <p:grpSpPr>
          <a:xfrm>
            <a:off x="958854" y="3201987"/>
            <a:ext cx="833173" cy="259209"/>
            <a:chOff x="4411970" y="4340222"/>
            <a:chExt cx="779467" cy="242683"/>
          </a:xfrm>
        </p:grpSpPr>
        <p:sp>
          <p:nvSpPr>
            <p:cNvPr id="3272" name="Google Shape;3272;p7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5" name="Google Shape;3275;p72"/>
          <p:cNvGrpSpPr/>
          <p:nvPr/>
        </p:nvGrpSpPr>
        <p:grpSpPr>
          <a:xfrm>
            <a:off x="1955962" y="2597733"/>
            <a:ext cx="965160" cy="216230"/>
            <a:chOff x="4411970" y="2468674"/>
            <a:chExt cx="747317" cy="167425"/>
          </a:xfrm>
        </p:grpSpPr>
        <p:sp>
          <p:nvSpPr>
            <p:cNvPr id="3276" name="Google Shape;3276;p7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8" name="Google Shape;3278;p72"/>
          <p:cNvGrpSpPr/>
          <p:nvPr/>
        </p:nvGrpSpPr>
        <p:grpSpPr>
          <a:xfrm>
            <a:off x="954709" y="2502450"/>
            <a:ext cx="810451" cy="319148"/>
            <a:chOff x="4411970" y="3686602"/>
            <a:chExt cx="797845" cy="314215"/>
          </a:xfrm>
        </p:grpSpPr>
        <p:sp>
          <p:nvSpPr>
            <p:cNvPr id="3279" name="Google Shape;3279;p7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4" name="Google Shape;3284;p72"/>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5" name="Google Shape;3285;p72"/>
          <p:cNvGrpSpPr/>
          <p:nvPr/>
        </p:nvGrpSpPr>
        <p:grpSpPr>
          <a:xfrm>
            <a:off x="954806" y="2256974"/>
            <a:ext cx="1970333" cy="208784"/>
            <a:chOff x="6336019" y="3733725"/>
            <a:chExt cx="2566206" cy="351310"/>
          </a:xfrm>
        </p:grpSpPr>
        <p:sp>
          <p:nvSpPr>
            <p:cNvPr id="3286" name="Google Shape;3286;p7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0" name="Google Shape;3290;p72"/>
          <p:cNvGrpSpPr/>
          <p:nvPr/>
        </p:nvGrpSpPr>
        <p:grpSpPr>
          <a:xfrm>
            <a:off x="1955962" y="3864529"/>
            <a:ext cx="946551" cy="153200"/>
            <a:chOff x="4404545" y="3301592"/>
            <a:chExt cx="782403" cy="129272"/>
          </a:xfrm>
        </p:grpSpPr>
        <p:sp>
          <p:nvSpPr>
            <p:cNvPr id="3291" name="Google Shape;3291;p7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72"/>
          <p:cNvGrpSpPr/>
          <p:nvPr/>
        </p:nvGrpSpPr>
        <p:grpSpPr>
          <a:xfrm>
            <a:off x="1955962" y="3603488"/>
            <a:ext cx="962257" cy="139127"/>
            <a:chOff x="4411970" y="3131459"/>
            <a:chExt cx="710520" cy="117397"/>
          </a:xfrm>
        </p:grpSpPr>
        <p:sp>
          <p:nvSpPr>
            <p:cNvPr id="3294" name="Google Shape;3294;p7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296" name="Google Shape;3296;p72"/>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7" name="Google Shape;3297;p72"/>
          <p:cNvGrpSpPr/>
          <p:nvPr/>
        </p:nvGrpSpPr>
        <p:grpSpPr>
          <a:xfrm>
            <a:off x="956107" y="3538282"/>
            <a:ext cx="823838" cy="458988"/>
            <a:chOff x="4411970" y="1801825"/>
            <a:chExt cx="734586" cy="409262"/>
          </a:xfrm>
        </p:grpSpPr>
        <p:sp>
          <p:nvSpPr>
            <p:cNvPr id="3298" name="Google Shape;3298;p7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0" name="Google Shape;3300;p72"/>
          <p:cNvGrpSpPr/>
          <p:nvPr/>
        </p:nvGrpSpPr>
        <p:grpSpPr>
          <a:xfrm>
            <a:off x="956107" y="4086708"/>
            <a:ext cx="856348" cy="212039"/>
            <a:chOff x="4411970" y="2233974"/>
            <a:chExt cx="763574" cy="189068"/>
          </a:xfrm>
        </p:grpSpPr>
        <p:sp>
          <p:nvSpPr>
            <p:cNvPr id="3301" name="Google Shape;3301;p7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3" name="Google Shape;3303;p72"/>
          <p:cNvGrpSpPr/>
          <p:nvPr/>
        </p:nvGrpSpPr>
        <p:grpSpPr>
          <a:xfrm>
            <a:off x="3066303" y="2262044"/>
            <a:ext cx="511602" cy="511602"/>
            <a:chOff x="5681300" y="2527788"/>
            <a:chExt cx="805800" cy="805800"/>
          </a:xfrm>
        </p:grpSpPr>
        <p:sp>
          <p:nvSpPr>
            <p:cNvPr id="3304" name="Google Shape;3304;p7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6" name="Google Shape;3306;p72"/>
          <p:cNvGrpSpPr/>
          <p:nvPr/>
        </p:nvGrpSpPr>
        <p:grpSpPr>
          <a:xfrm>
            <a:off x="3063497" y="3028627"/>
            <a:ext cx="513021" cy="512935"/>
            <a:chOff x="4049800" y="640400"/>
            <a:chExt cx="858900" cy="858900"/>
          </a:xfrm>
        </p:grpSpPr>
        <p:sp>
          <p:nvSpPr>
            <p:cNvPr id="3307" name="Google Shape;3307;p7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9" name="Google Shape;3309;p72"/>
          <p:cNvGrpSpPr/>
          <p:nvPr/>
        </p:nvGrpSpPr>
        <p:grpSpPr>
          <a:xfrm>
            <a:off x="2980696" y="3680519"/>
            <a:ext cx="686489" cy="686585"/>
            <a:chOff x="5080188" y="927900"/>
            <a:chExt cx="961200" cy="961200"/>
          </a:xfrm>
        </p:grpSpPr>
        <p:sp>
          <p:nvSpPr>
            <p:cNvPr id="3310" name="Google Shape;3310;p7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8" name="Google Shape;3318;p72"/>
          <p:cNvGrpSpPr/>
          <p:nvPr/>
        </p:nvGrpSpPr>
        <p:grpSpPr>
          <a:xfrm>
            <a:off x="3763848" y="3773248"/>
            <a:ext cx="510373" cy="510937"/>
            <a:chOff x="7508249" y="1522825"/>
            <a:chExt cx="1326332" cy="1322987"/>
          </a:xfrm>
        </p:grpSpPr>
        <p:sp>
          <p:nvSpPr>
            <p:cNvPr id="3319" name="Google Shape;3319;p7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9" name="Google Shape;3329;p72"/>
          <p:cNvGrpSpPr/>
          <p:nvPr/>
        </p:nvGrpSpPr>
        <p:grpSpPr>
          <a:xfrm>
            <a:off x="4455441" y="3774653"/>
            <a:ext cx="492652" cy="503348"/>
            <a:chOff x="6039282" y="1042577"/>
            <a:chExt cx="734315" cy="731929"/>
          </a:xfrm>
        </p:grpSpPr>
        <p:sp>
          <p:nvSpPr>
            <p:cNvPr id="3330" name="Google Shape;3330;p7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72"/>
          <p:cNvGrpSpPr/>
          <p:nvPr/>
        </p:nvGrpSpPr>
        <p:grpSpPr>
          <a:xfrm>
            <a:off x="5095855" y="2270694"/>
            <a:ext cx="483304" cy="504902"/>
            <a:chOff x="1825800" y="1651625"/>
            <a:chExt cx="568125" cy="591775"/>
          </a:xfrm>
        </p:grpSpPr>
        <p:sp>
          <p:nvSpPr>
            <p:cNvPr id="3352" name="Google Shape;3352;p7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8" name="Google Shape;3358;p72"/>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2"/>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2"/>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2"/>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2"/>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3363" name="Google Shape;3363;p7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7" name="Shape 3367"/>
        <p:cNvGrpSpPr/>
        <p:nvPr/>
      </p:nvGrpSpPr>
      <p:grpSpPr>
        <a:xfrm>
          <a:off x="0" y="0"/>
          <a:ext cx="0" cy="0"/>
          <a:chOff x="0" y="0"/>
          <a:chExt cx="0" cy="0"/>
        </a:xfrm>
      </p:grpSpPr>
      <p:grpSp>
        <p:nvGrpSpPr>
          <p:cNvPr id="3368" name="Google Shape;3368;p73"/>
          <p:cNvGrpSpPr/>
          <p:nvPr/>
        </p:nvGrpSpPr>
        <p:grpSpPr>
          <a:xfrm>
            <a:off x="722059" y="955168"/>
            <a:ext cx="2492868" cy="1379876"/>
            <a:chOff x="2654821" y="2311071"/>
            <a:chExt cx="2279715" cy="1262120"/>
          </a:xfrm>
        </p:grpSpPr>
        <p:grpSp>
          <p:nvGrpSpPr>
            <p:cNvPr id="3369" name="Google Shape;3369;p73"/>
            <p:cNvGrpSpPr/>
            <p:nvPr/>
          </p:nvGrpSpPr>
          <p:grpSpPr>
            <a:xfrm>
              <a:off x="4034269" y="2840745"/>
              <a:ext cx="40212" cy="36437"/>
              <a:chOff x="4293400" y="2574725"/>
              <a:chExt cx="84425" cy="80100"/>
            </a:xfrm>
          </p:grpSpPr>
          <p:sp>
            <p:nvSpPr>
              <p:cNvPr id="3370" name="Google Shape;3370;p7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371" name="Google Shape;3371;p7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2" name="Google Shape;3372;p73"/>
            <p:cNvGrpSpPr/>
            <p:nvPr/>
          </p:nvGrpSpPr>
          <p:grpSpPr>
            <a:xfrm>
              <a:off x="3894606" y="2334874"/>
              <a:ext cx="913198" cy="518984"/>
              <a:chOff x="4000175" y="1462675"/>
              <a:chExt cx="1917275" cy="1140875"/>
            </a:xfrm>
          </p:grpSpPr>
          <p:sp>
            <p:nvSpPr>
              <p:cNvPr id="3373" name="Google Shape;3373;p7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374" name="Google Shape;3374;p73"/>
              <p:cNvGrpSpPr/>
              <p:nvPr/>
            </p:nvGrpSpPr>
            <p:grpSpPr>
              <a:xfrm>
                <a:off x="4000175" y="1462675"/>
                <a:ext cx="1917275" cy="1140875"/>
                <a:chOff x="4000175" y="1462675"/>
                <a:chExt cx="1917275" cy="1140875"/>
              </a:xfrm>
            </p:grpSpPr>
            <p:sp>
              <p:nvSpPr>
                <p:cNvPr id="3375" name="Google Shape;3375;p7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376" name="Google Shape;3376;p7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80" name="Google Shape;3380;p7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81" name="Google Shape;3381;p73"/>
            <p:cNvGrpSpPr/>
            <p:nvPr/>
          </p:nvGrpSpPr>
          <p:grpSpPr>
            <a:xfrm>
              <a:off x="3875768" y="2846704"/>
              <a:ext cx="44796" cy="47366"/>
              <a:chOff x="3960625" y="2587825"/>
              <a:chExt cx="94050" cy="104125"/>
            </a:xfrm>
          </p:grpSpPr>
          <p:sp>
            <p:nvSpPr>
              <p:cNvPr id="3382" name="Google Shape;3382;p7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383" name="Google Shape;3383;p7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73"/>
            <p:cNvGrpSpPr/>
            <p:nvPr/>
          </p:nvGrpSpPr>
          <p:grpSpPr>
            <a:xfrm>
              <a:off x="3782759" y="2807162"/>
              <a:ext cx="82686" cy="85487"/>
              <a:chOff x="3765350" y="2500900"/>
              <a:chExt cx="173600" cy="187925"/>
            </a:xfrm>
          </p:grpSpPr>
          <p:sp>
            <p:nvSpPr>
              <p:cNvPr id="3385" name="Google Shape;3385;p7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386" name="Google Shape;3386;p7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1" name="Google Shape;3391;p73"/>
            <p:cNvGrpSpPr/>
            <p:nvPr/>
          </p:nvGrpSpPr>
          <p:grpSpPr>
            <a:xfrm>
              <a:off x="3775674" y="2798496"/>
              <a:ext cx="40545" cy="23564"/>
              <a:chOff x="3750475" y="2481850"/>
              <a:chExt cx="85125" cy="51800"/>
            </a:xfrm>
          </p:grpSpPr>
          <p:sp>
            <p:nvSpPr>
              <p:cNvPr id="3392" name="Google Shape;3392;p7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394" name="Google Shape;3394;p73"/>
            <p:cNvGrpSpPr/>
            <p:nvPr/>
          </p:nvGrpSpPr>
          <p:grpSpPr>
            <a:xfrm>
              <a:off x="3716946" y="2776024"/>
              <a:ext cx="81971" cy="76912"/>
              <a:chOff x="3627175" y="2432450"/>
              <a:chExt cx="172100" cy="169075"/>
            </a:xfrm>
          </p:grpSpPr>
          <p:sp>
            <p:nvSpPr>
              <p:cNvPr id="3395" name="Google Shape;3395;p7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397" name="Google Shape;3397;p7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398" name="Google Shape;3398;p73"/>
            <p:cNvGrpSpPr/>
            <p:nvPr/>
          </p:nvGrpSpPr>
          <p:grpSpPr>
            <a:xfrm>
              <a:off x="3685682" y="2845624"/>
              <a:ext cx="29311" cy="45055"/>
              <a:chOff x="3561536" y="2585450"/>
              <a:chExt cx="61539" cy="99045"/>
            </a:xfrm>
          </p:grpSpPr>
          <p:sp>
            <p:nvSpPr>
              <p:cNvPr id="3399" name="Google Shape;3399;p7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401" name="Google Shape;3401;p73"/>
            <p:cNvGrpSpPr/>
            <p:nvPr/>
          </p:nvGrpSpPr>
          <p:grpSpPr>
            <a:xfrm>
              <a:off x="3849905" y="2572252"/>
              <a:ext cx="74339" cy="119559"/>
              <a:chOff x="3906325" y="1984500"/>
              <a:chExt cx="156075" cy="262825"/>
            </a:xfrm>
          </p:grpSpPr>
          <p:sp>
            <p:nvSpPr>
              <p:cNvPr id="3402" name="Google Shape;3402;p7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403" name="Google Shape;3403;p7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73"/>
            <p:cNvGrpSpPr/>
            <p:nvPr/>
          </p:nvGrpSpPr>
          <p:grpSpPr>
            <a:xfrm>
              <a:off x="2654821" y="2414345"/>
              <a:ext cx="667570" cy="558731"/>
              <a:chOff x="1397225" y="1637375"/>
              <a:chExt cx="1401575" cy="1228250"/>
            </a:xfrm>
          </p:grpSpPr>
          <p:sp>
            <p:nvSpPr>
              <p:cNvPr id="3405" name="Google Shape;3405;p7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406" name="Google Shape;3406;p73"/>
              <p:cNvGrpSpPr/>
              <p:nvPr/>
            </p:nvGrpSpPr>
            <p:grpSpPr>
              <a:xfrm>
                <a:off x="1397225" y="1637375"/>
                <a:ext cx="1398775" cy="1228250"/>
                <a:chOff x="1397225" y="1637375"/>
                <a:chExt cx="1398775" cy="1228250"/>
              </a:xfrm>
            </p:grpSpPr>
            <p:sp>
              <p:nvSpPr>
                <p:cNvPr id="3407" name="Google Shape;3407;p7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09" name="Google Shape;3409;p73"/>
            <p:cNvGrpSpPr/>
            <p:nvPr/>
          </p:nvGrpSpPr>
          <p:grpSpPr>
            <a:xfrm>
              <a:off x="3230417" y="3103734"/>
              <a:ext cx="282982" cy="280332"/>
              <a:chOff x="2605700" y="3152850"/>
              <a:chExt cx="594125" cy="616250"/>
            </a:xfrm>
          </p:grpSpPr>
          <p:sp>
            <p:nvSpPr>
              <p:cNvPr id="3410" name="Google Shape;3410;p7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411" name="Google Shape;3411;p7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412" name="Google Shape;3412;p73"/>
            <p:cNvGrpSpPr/>
            <p:nvPr/>
          </p:nvGrpSpPr>
          <p:grpSpPr>
            <a:xfrm>
              <a:off x="3265985" y="3226989"/>
              <a:ext cx="87151" cy="346202"/>
              <a:chOff x="2680375" y="3423800"/>
              <a:chExt cx="182975" cy="761050"/>
            </a:xfrm>
          </p:grpSpPr>
          <p:sp>
            <p:nvSpPr>
              <p:cNvPr id="3413" name="Google Shape;3413;p7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414" name="Google Shape;3414;p7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73"/>
            <p:cNvGrpSpPr/>
            <p:nvPr/>
          </p:nvGrpSpPr>
          <p:grpSpPr>
            <a:xfrm>
              <a:off x="3855466" y="3289811"/>
              <a:ext cx="112514" cy="94210"/>
              <a:chOff x="3918000" y="3561900"/>
              <a:chExt cx="236225" cy="207100"/>
            </a:xfrm>
          </p:grpSpPr>
          <p:sp>
            <p:nvSpPr>
              <p:cNvPr id="3416" name="Google Shape;3416;p7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417" name="Google Shape;3417;p7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8" name="Google Shape;3418;p7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421" name="Google Shape;3421;p73"/>
            <p:cNvGrpSpPr/>
            <p:nvPr/>
          </p:nvGrpSpPr>
          <p:grpSpPr>
            <a:xfrm>
              <a:off x="2905224" y="2311071"/>
              <a:ext cx="596721" cy="528992"/>
              <a:chOff x="1922950" y="1410350"/>
              <a:chExt cx="1252825" cy="1162875"/>
            </a:xfrm>
          </p:grpSpPr>
          <p:sp>
            <p:nvSpPr>
              <p:cNvPr id="3422" name="Google Shape;3422;p7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438" name="Google Shape;3438;p7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58" name="Google Shape;3458;p7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59" name="Google Shape;3459;p7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0" name="Google Shape;3460;p73"/>
            <p:cNvGrpSpPr/>
            <p:nvPr/>
          </p:nvGrpSpPr>
          <p:grpSpPr>
            <a:xfrm>
              <a:off x="3280929" y="3294542"/>
              <a:ext cx="109894" cy="272224"/>
              <a:chOff x="2711750" y="3572300"/>
              <a:chExt cx="230725" cy="598425"/>
            </a:xfrm>
          </p:grpSpPr>
          <p:sp>
            <p:nvSpPr>
              <p:cNvPr id="3461" name="Google Shape;3461;p7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3" name="Google Shape;3463;p7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4" name="Google Shape;3464;p73"/>
            <p:cNvGrpSpPr/>
            <p:nvPr/>
          </p:nvGrpSpPr>
          <p:grpSpPr>
            <a:xfrm>
              <a:off x="3790439" y="2408636"/>
              <a:ext cx="73017" cy="75684"/>
              <a:chOff x="3781475" y="1624825"/>
              <a:chExt cx="153300" cy="166375"/>
            </a:xfrm>
          </p:grpSpPr>
          <p:sp>
            <p:nvSpPr>
              <p:cNvPr id="3465" name="Google Shape;3465;p7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9" name="Google Shape;3469;p7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6" name="Google Shape;3476;p73"/>
            <p:cNvGrpSpPr/>
            <p:nvPr/>
          </p:nvGrpSpPr>
          <p:grpSpPr>
            <a:xfrm>
              <a:off x="4403342" y="3107749"/>
              <a:ext cx="316680" cy="101374"/>
              <a:chOff x="5068275" y="3161675"/>
              <a:chExt cx="664875" cy="222850"/>
            </a:xfrm>
          </p:grpSpPr>
          <p:sp>
            <p:nvSpPr>
              <p:cNvPr id="3477" name="Google Shape;3477;p7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1" name="Google Shape;3481;p7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0" name="Google Shape;3510;p73"/>
            <p:cNvGrpSpPr/>
            <p:nvPr/>
          </p:nvGrpSpPr>
          <p:grpSpPr>
            <a:xfrm>
              <a:off x="3697513" y="2707266"/>
              <a:ext cx="59549" cy="79733"/>
              <a:chOff x="3586375" y="2281300"/>
              <a:chExt cx="125025" cy="175275"/>
            </a:xfrm>
          </p:grpSpPr>
          <p:sp>
            <p:nvSpPr>
              <p:cNvPr id="3511" name="Google Shape;3511;p7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3" name="Google Shape;3513;p7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4" name="Google Shape;3514;p73"/>
            <p:cNvGrpSpPr/>
            <p:nvPr/>
          </p:nvGrpSpPr>
          <p:grpSpPr>
            <a:xfrm>
              <a:off x="4513224" y="3221724"/>
              <a:ext cx="274563" cy="280321"/>
              <a:chOff x="5298975" y="3412225"/>
              <a:chExt cx="576450" cy="616225"/>
            </a:xfrm>
          </p:grpSpPr>
          <p:sp>
            <p:nvSpPr>
              <p:cNvPr id="3515" name="Google Shape;3515;p7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16" name="Google Shape;3516;p7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7" name="Google Shape;3517;p73"/>
            <p:cNvGrpSpPr/>
            <p:nvPr/>
          </p:nvGrpSpPr>
          <p:grpSpPr>
            <a:xfrm>
              <a:off x="4824403" y="3421846"/>
              <a:ext cx="110132" cy="130647"/>
              <a:chOff x="5952300" y="3852150"/>
              <a:chExt cx="231225" cy="287200"/>
            </a:xfrm>
          </p:grpSpPr>
          <p:sp>
            <p:nvSpPr>
              <p:cNvPr id="3518" name="Google Shape;3518;p7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0" name="Google Shape;3520;p7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8" name="Google Shape;3528;p73"/>
            <p:cNvGrpSpPr/>
            <p:nvPr/>
          </p:nvGrpSpPr>
          <p:grpSpPr>
            <a:xfrm>
              <a:off x="4295710" y="3079670"/>
              <a:ext cx="14968" cy="27135"/>
              <a:chOff x="4842300" y="3099950"/>
              <a:chExt cx="31425" cy="59650"/>
            </a:xfrm>
          </p:grpSpPr>
          <p:sp>
            <p:nvSpPr>
              <p:cNvPr id="3529" name="Google Shape;3529;p7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3" name="Google Shape;3533;p7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1" name="Google Shape;3541;p73"/>
            <p:cNvGrpSpPr/>
            <p:nvPr/>
          </p:nvGrpSpPr>
          <p:grpSpPr>
            <a:xfrm>
              <a:off x="3831056" y="2816010"/>
              <a:ext cx="37378" cy="27612"/>
              <a:chOff x="3866750" y="2520350"/>
              <a:chExt cx="78475" cy="60700"/>
            </a:xfrm>
          </p:grpSpPr>
          <p:sp>
            <p:nvSpPr>
              <p:cNvPr id="3542" name="Google Shape;3542;p7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6" name="Google Shape;3546;p7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63" name="Google Shape;3563;p7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75" name="Google Shape;3575;p7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8" name="Google Shape;3588;p73"/>
            <p:cNvGrpSpPr/>
            <p:nvPr/>
          </p:nvGrpSpPr>
          <p:grpSpPr>
            <a:xfrm>
              <a:off x="3632736" y="3051591"/>
              <a:ext cx="63288" cy="45217"/>
              <a:chOff x="3450375" y="3038225"/>
              <a:chExt cx="132875" cy="99400"/>
            </a:xfrm>
          </p:grpSpPr>
          <p:sp>
            <p:nvSpPr>
              <p:cNvPr id="3589" name="Google Shape;3589;p7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1" name="Google Shape;3591;p7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00" name="Google Shape;3600;p7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10" name="Google Shape;3610;p7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16" name="Google Shape;3616;p7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6" name="Google Shape;3626;p73"/>
          <p:cNvGrpSpPr/>
          <p:nvPr/>
        </p:nvGrpSpPr>
        <p:grpSpPr>
          <a:xfrm>
            <a:off x="719116" y="2850945"/>
            <a:ext cx="2622876" cy="1333540"/>
            <a:chOff x="238125" y="1038125"/>
            <a:chExt cx="7146800" cy="3633625"/>
          </a:xfrm>
        </p:grpSpPr>
        <p:sp>
          <p:nvSpPr>
            <p:cNvPr id="3627" name="Google Shape;3627;p7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73"/>
          <p:cNvGrpSpPr/>
          <p:nvPr/>
        </p:nvGrpSpPr>
        <p:grpSpPr>
          <a:xfrm>
            <a:off x="5834044" y="993055"/>
            <a:ext cx="2590840" cy="1380235"/>
            <a:chOff x="233350" y="949250"/>
            <a:chExt cx="7137300" cy="3802300"/>
          </a:xfrm>
        </p:grpSpPr>
        <p:sp>
          <p:nvSpPr>
            <p:cNvPr id="5200" name="Google Shape;5200;p7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73"/>
          <p:cNvGrpSpPr/>
          <p:nvPr/>
        </p:nvGrpSpPr>
        <p:grpSpPr>
          <a:xfrm>
            <a:off x="7648473" y="3037828"/>
            <a:ext cx="104231" cy="320340"/>
            <a:chOff x="7564426" y="3224343"/>
            <a:chExt cx="119985" cy="368801"/>
          </a:xfrm>
        </p:grpSpPr>
        <p:sp>
          <p:nvSpPr>
            <p:cNvPr id="5252" name="Google Shape;5252;p7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73"/>
          <p:cNvGrpSpPr/>
          <p:nvPr/>
        </p:nvGrpSpPr>
        <p:grpSpPr>
          <a:xfrm>
            <a:off x="7347962" y="3031929"/>
            <a:ext cx="189489" cy="332132"/>
            <a:chOff x="8370831" y="3202002"/>
            <a:chExt cx="218129" cy="382376"/>
          </a:xfrm>
        </p:grpSpPr>
        <p:sp>
          <p:nvSpPr>
            <p:cNvPr id="5255" name="Google Shape;5255;p7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7" name="Google Shape;5257;p73"/>
          <p:cNvGrpSpPr/>
          <p:nvPr/>
        </p:nvGrpSpPr>
        <p:grpSpPr>
          <a:xfrm>
            <a:off x="8071351" y="3443061"/>
            <a:ext cx="309429" cy="267000"/>
            <a:chOff x="6742064" y="3750480"/>
            <a:chExt cx="399315" cy="344560"/>
          </a:xfrm>
        </p:grpSpPr>
        <p:sp>
          <p:nvSpPr>
            <p:cNvPr id="5258" name="Google Shape;5258;p7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73"/>
          <p:cNvGrpSpPr/>
          <p:nvPr/>
        </p:nvGrpSpPr>
        <p:grpSpPr>
          <a:xfrm>
            <a:off x="7610370" y="3794109"/>
            <a:ext cx="180437" cy="281608"/>
            <a:chOff x="7248525" y="3739696"/>
            <a:chExt cx="230531" cy="359790"/>
          </a:xfrm>
        </p:grpSpPr>
        <p:sp>
          <p:nvSpPr>
            <p:cNvPr id="5261" name="Google Shape;5261;p7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3" name="Google Shape;5263;p73"/>
          <p:cNvGrpSpPr/>
          <p:nvPr/>
        </p:nvGrpSpPr>
        <p:grpSpPr>
          <a:xfrm>
            <a:off x="7856289" y="3437333"/>
            <a:ext cx="162896" cy="278710"/>
            <a:chOff x="7601242" y="3729267"/>
            <a:chExt cx="222566" cy="380803"/>
          </a:xfrm>
        </p:grpSpPr>
        <p:sp>
          <p:nvSpPr>
            <p:cNvPr id="5264" name="Google Shape;5264;p7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6" name="Google Shape;5266;p73"/>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7" name="Google Shape;5267;p73"/>
          <p:cNvGrpSpPr/>
          <p:nvPr/>
        </p:nvGrpSpPr>
        <p:grpSpPr>
          <a:xfrm>
            <a:off x="7345935" y="3438473"/>
            <a:ext cx="193543" cy="275990"/>
            <a:chOff x="8304647" y="3738687"/>
            <a:chExt cx="225076" cy="320956"/>
          </a:xfrm>
        </p:grpSpPr>
        <p:sp>
          <p:nvSpPr>
            <p:cNvPr id="5268" name="Google Shape;5268;p7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1" name="Google Shape;5271;p73"/>
          <p:cNvGrpSpPr/>
          <p:nvPr/>
        </p:nvGrpSpPr>
        <p:grpSpPr>
          <a:xfrm>
            <a:off x="7618427" y="3438473"/>
            <a:ext cx="178492" cy="275990"/>
            <a:chOff x="8615101" y="3738687"/>
            <a:chExt cx="207573" cy="320956"/>
          </a:xfrm>
        </p:grpSpPr>
        <p:sp>
          <p:nvSpPr>
            <p:cNvPr id="5272" name="Google Shape;5272;p7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5" name="Google Shape;5275;p73"/>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6" name="Google Shape;5276;p73"/>
          <p:cNvGrpSpPr/>
          <p:nvPr/>
        </p:nvGrpSpPr>
        <p:grpSpPr>
          <a:xfrm>
            <a:off x="6013132" y="3559961"/>
            <a:ext cx="557671" cy="511283"/>
            <a:chOff x="6015419" y="3716859"/>
            <a:chExt cx="557671" cy="511283"/>
          </a:xfrm>
        </p:grpSpPr>
        <p:sp>
          <p:nvSpPr>
            <p:cNvPr id="5277" name="Google Shape;5277;p7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8" name="Google Shape;5278;p73"/>
            <p:cNvGrpSpPr/>
            <p:nvPr/>
          </p:nvGrpSpPr>
          <p:grpSpPr>
            <a:xfrm>
              <a:off x="6036094" y="3716980"/>
              <a:ext cx="529860" cy="510468"/>
              <a:chOff x="6036094" y="3716980"/>
              <a:chExt cx="529860" cy="510468"/>
            </a:xfrm>
          </p:grpSpPr>
          <p:sp>
            <p:nvSpPr>
              <p:cNvPr id="5279" name="Google Shape;5279;p7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9" name="Google Shape;5289;p73"/>
          <p:cNvGrpSpPr/>
          <p:nvPr/>
        </p:nvGrpSpPr>
        <p:grpSpPr>
          <a:xfrm>
            <a:off x="6642017" y="2916730"/>
            <a:ext cx="576302" cy="511871"/>
            <a:chOff x="6644304" y="3073628"/>
            <a:chExt cx="576302" cy="511871"/>
          </a:xfrm>
        </p:grpSpPr>
        <p:sp>
          <p:nvSpPr>
            <p:cNvPr id="5290" name="Google Shape;5290;p7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1" name="Google Shape;5291;p73"/>
            <p:cNvGrpSpPr/>
            <p:nvPr/>
          </p:nvGrpSpPr>
          <p:grpSpPr>
            <a:xfrm>
              <a:off x="6712169" y="3085440"/>
              <a:ext cx="481622" cy="494913"/>
              <a:chOff x="6712169" y="3085440"/>
              <a:chExt cx="481622" cy="494913"/>
            </a:xfrm>
          </p:grpSpPr>
          <p:sp>
            <p:nvSpPr>
              <p:cNvPr id="5292" name="Google Shape;5292;p7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7" name="Google Shape;5297;p7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0" name="Google Shape;5300;p73"/>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1" name="Google Shape;5301;p73"/>
          <p:cNvGrpSpPr/>
          <p:nvPr/>
        </p:nvGrpSpPr>
        <p:grpSpPr>
          <a:xfrm>
            <a:off x="6649868" y="3559725"/>
            <a:ext cx="560631" cy="511352"/>
            <a:chOff x="6652154" y="3716623"/>
            <a:chExt cx="560631" cy="511352"/>
          </a:xfrm>
        </p:grpSpPr>
        <p:sp>
          <p:nvSpPr>
            <p:cNvPr id="5302" name="Google Shape;5302;p7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3" name="Google Shape;5303;p73"/>
            <p:cNvGrpSpPr/>
            <p:nvPr/>
          </p:nvGrpSpPr>
          <p:grpSpPr>
            <a:xfrm>
              <a:off x="6669657" y="3716715"/>
              <a:ext cx="466779" cy="464290"/>
              <a:chOff x="6669657" y="3716715"/>
              <a:chExt cx="466779" cy="464290"/>
            </a:xfrm>
          </p:grpSpPr>
          <p:sp>
            <p:nvSpPr>
              <p:cNvPr id="5304" name="Google Shape;5304;p7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7" name="Google Shape;5317;p73"/>
          <p:cNvGrpSpPr/>
          <p:nvPr/>
        </p:nvGrpSpPr>
        <p:grpSpPr>
          <a:xfrm>
            <a:off x="7843959" y="3841134"/>
            <a:ext cx="187557" cy="187557"/>
            <a:chOff x="8565775" y="671075"/>
            <a:chExt cx="441000" cy="441000"/>
          </a:xfrm>
        </p:grpSpPr>
        <p:sp>
          <p:nvSpPr>
            <p:cNvPr id="5318" name="Google Shape;5318;p7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0" name="Google Shape;5320;p73"/>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3"/>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2" name="Google Shape;5322;p73"/>
          <p:cNvGrpSpPr/>
          <p:nvPr/>
        </p:nvGrpSpPr>
        <p:grpSpPr>
          <a:xfrm>
            <a:off x="5997814" y="2919352"/>
            <a:ext cx="587871" cy="512373"/>
            <a:chOff x="6000100" y="3076250"/>
            <a:chExt cx="587871" cy="512373"/>
          </a:xfrm>
        </p:grpSpPr>
        <p:sp>
          <p:nvSpPr>
            <p:cNvPr id="5323" name="Google Shape;5323;p7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4" name="Google Shape;5324;p73"/>
            <p:cNvGrpSpPr/>
            <p:nvPr/>
          </p:nvGrpSpPr>
          <p:grpSpPr>
            <a:xfrm>
              <a:off x="6031360" y="3076713"/>
              <a:ext cx="539107" cy="480965"/>
              <a:chOff x="6031360" y="3076713"/>
              <a:chExt cx="539107" cy="480965"/>
            </a:xfrm>
          </p:grpSpPr>
          <p:sp>
            <p:nvSpPr>
              <p:cNvPr id="5325" name="Google Shape;5325;p7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2" name="Google Shape;5332;p73"/>
          <p:cNvGrpSpPr/>
          <p:nvPr/>
        </p:nvGrpSpPr>
        <p:grpSpPr>
          <a:xfrm>
            <a:off x="3369305" y="938716"/>
            <a:ext cx="2310381" cy="1488888"/>
            <a:chOff x="229225" y="549050"/>
            <a:chExt cx="7161750" cy="4615275"/>
          </a:xfrm>
        </p:grpSpPr>
        <p:sp>
          <p:nvSpPr>
            <p:cNvPr id="5333" name="Google Shape;5333;p7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0" name="Google Shape;5450;p73"/>
          <p:cNvGrpSpPr/>
          <p:nvPr/>
        </p:nvGrpSpPr>
        <p:grpSpPr>
          <a:xfrm>
            <a:off x="3514723" y="2830563"/>
            <a:ext cx="2310282" cy="1374222"/>
            <a:chOff x="238125" y="732525"/>
            <a:chExt cx="7130500" cy="4241425"/>
          </a:xfrm>
        </p:grpSpPr>
        <p:sp>
          <p:nvSpPr>
            <p:cNvPr id="5451" name="Google Shape;5451;p7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8" name="Shape 5568"/>
        <p:cNvGrpSpPr/>
        <p:nvPr/>
      </p:nvGrpSpPr>
      <p:grpSpPr>
        <a:xfrm>
          <a:off x="0" y="0"/>
          <a:ext cx="0" cy="0"/>
          <a:chOff x="0" y="0"/>
          <a:chExt cx="0" cy="0"/>
        </a:xfrm>
      </p:grpSpPr>
      <p:grpSp>
        <p:nvGrpSpPr>
          <p:cNvPr id="5569" name="Google Shape;5569;p74"/>
          <p:cNvGrpSpPr/>
          <p:nvPr/>
        </p:nvGrpSpPr>
        <p:grpSpPr>
          <a:xfrm>
            <a:off x="725414" y="969763"/>
            <a:ext cx="2507799" cy="206239"/>
            <a:chOff x="106648" y="895722"/>
            <a:chExt cx="4481413" cy="374300"/>
          </a:xfrm>
        </p:grpSpPr>
        <p:grpSp>
          <p:nvGrpSpPr>
            <p:cNvPr id="5570" name="Google Shape;5570;p74"/>
            <p:cNvGrpSpPr/>
            <p:nvPr/>
          </p:nvGrpSpPr>
          <p:grpSpPr>
            <a:xfrm>
              <a:off x="2233276" y="895722"/>
              <a:ext cx="1082667" cy="223591"/>
              <a:chOff x="4808316" y="2800065"/>
              <a:chExt cx="1999386" cy="412910"/>
            </a:xfrm>
          </p:grpSpPr>
          <p:sp>
            <p:nvSpPr>
              <p:cNvPr id="5571" name="Google Shape;5571;p7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2" name="Google Shape;5572;p74"/>
              <p:cNvGrpSpPr/>
              <p:nvPr/>
            </p:nvGrpSpPr>
            <p:grpSpPr>
              <a:xfrm>
                <a:off x="4808316" y="2800065"/>
                <a:ext cx="92400" cy="411825"/>
                <a:chOff x="845575" y="2563700"/>
                <a:chExt cx="92400" cy="411825"/>
              </a:xfrm>
            </p:grpSpPr>
            <p:cxnSp>
              <p:nvCxnSpPr>
                <p:cNvPr id="5573" name="Google Shape;5573;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74" name="Google Shape;5574;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75" name="Google Shape;5575;p74"/>
            <p:cNvGrpSpPr/>
            <p:nvPr/>
          </p:nvGrpSpPr>
          <p:grpSpPr>
            <a:xfrm>
              <a:off x="106648" y="895722"/>
              <a:ext cx="1088401" cy="223591"/>
              <a:chOff x="881025" y="2800065"/>
              <a:chExt cx="2009975" cy="412910"/>
            </a:xfrm>
          </p:grpSpPr>
          <p:sp>
            <p:nvSpPr>
              <p:cNvPr id="5576" name="Google Shape;5576;p7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7" name="Google Shape;5577;p74"/>
              <p:cNvGrpSpPr/>
              <p:nvPr/>
            </p:nvGrpSpPr>
            <p:grpSpPr>
              <a:xfrm>
                <a:off x="881025" y="2800065"/>
                <a:ext cx="92400" cy="411825"/>
                <a:chOff x="845575" y="2563700"/>
                <a:chExt cx="92400" cy="411825"/>
              </a:xfrm>
            </p:grpSpPr>
            <p:cxnSp>
              <p:nvCxnSpPr>
                <p:cNvPr id="5578" name="Google Shape;5578;p7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79" name="Google Shape;5579;p7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0" name="Google Shape;5580;p74"/>
            <p:cNvGrpSpPr/>
            <p:nvPr/>
          </p:nvGrpSpPr>
          <p:grpSpPr>
            <a:xfrm>
              <a:off x="1172346" y="1047018"/>
              <a:ext cx="1083151" cy="223003"/>
              <a:chOff x="2849073" y="3079467"/>
              <a:chExt cx="2000279" cy="411825"/>
            </a:xfrm>
          </p:grpSpPr>
          <p:sp>
            <p:nvSpPr>
              <p:cNvPr id="5581" name="Google Shape;5581;p7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2" name="Google Shape;5582;p74"/>
              <p:cNvGrpSpPr/>
              <p:nvPr/>
            </p:nvGrpSpPr>
            <p:grpSpPr>
              <a:xfrm rot="10800000">
                <a:off x="2849073" y="3079467"/>
                <a:ext cx="92400" cy="411825"/>
                <a:chOff x="2070100" y="2563700"/>
                <a:chExt cx="92400" cy="411825"/>
              </a:xfrm>
            </p:grpSpPr>
            <p:cxnSp>
              <p:nvCxnSpPr>
                <p:cNvPr id="5583" name="Google Shape;5583;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84" name="Google Shape;5584;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5" name="Google Shape;5585;p74"/>
            <p:cNvGrpSpPr/>
            <p:nvPr/>
          </p:nvGrpSpPr>
          <p:grpSpPr>
            <a:xfrm>
              <a:off x="3290132" y="1047018"/>
              <a:ext cx="1297929" cy="223003"/>
              <a:chOff x="6760035" y="3079467"/>
              <a:chExt cx="2396914" cy="411825"/>
            </a:xfrm>
          </p:grpSpPr>
          <p:sp>
            <p:nvSpPr>
              <p:cNvPr id="5586" name="Google Shape;5586;p7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7" name="Google Shape;5587;p74"/>
              <p:cNvGrpSpPr/>
              <p:nvPr/>
            </p:nvGrpSpPr>
            <p:grpSpPr>
              <a:xfrm rot="10800000">
                <a:off x="6760035" y="3079467"/>
                <a:ext cx="92400" cy="411825"/>
                <a:chOff x="2070100" y="2563700"/>
                <a:chExt cx="92400" cy="411825"/>
              </a:xfrm>
            </p:grpSpPr>
            <p:cxnSp>
              <p:nvCxnSpPr>
                <p:cNvPr id="5588" name="Google Shape;5588;p7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89" name="Google Shape;5589;p7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90" name="Google Shape;5590;p74"/>
          <p:cNvGrpSpPr/>
          <p:nvPr/>
        </p:nvGrpSpPr>
        <p:grpSpPr>
          <a:xfrm>
            <a:off x="2143176" y="3369134"/>
            <a:ext cx="1086701" cy="799429"/>
            <a:chOff x="2183288" y="3555572"/>
            <a:chExt cx="1136241" cy="835873"/>
          </a:xfrm>
        </p:grpSpPr>
        <p:sp>
          <p:nvSpPr>
            <p:cNvPr id="5591" name="Google Shape;5591;p7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2" name="Google Shape;5592;p74"/>
            <p:cNvGrpSpPr/>
            <p:nvPr/>
          </p:nvGrpSpPr>
          <p:grpSpPr>
            <a:xfrm>
              <a:off x="2205895" y="3637269"/>
              <a:ext cx="1089848" cy="724993"/>
              <a:chOff x="2205895" y="3637269"/>
              <a:chExt cx="1089848" cy="724993"/>
            </a:xfrm>
          </p:grpSpPr>
          <p:sp>
            <p:nvSpPr>
              <p:cNvPr id="5593" name="Google Shape;5593;p7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9" name="Google Shape;5599;p7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00" name="Google Shape;5600;p7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601" name="Google Shape;5601;p74"/>
            <p:cNvGrpSpPr/>
            <p:nvPr/>
          </p:nvGrpSpPr>
          <p:grpSpPr>
            <a:xfrm>
              <a:off x="3173850" y="3779426"/>
              <a:ext cx="145679" cy="70048"/>
              <a:chOff x="3173850" y="3779426"/>
              <a:chExt cx="145679" cy="70048"/>
            </a:xfrm>
          </p:grpSpPr>
          <p:cxnSp>
            <p:nvCxnSpPr>
              <p:cNvPr id="5602" name="Google Shape;5602;p7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603" name="Google Shape;5603;p7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74"/>
            <p:cNvGrpSpPr/>
            <p:nvPr/>
          </p:nvGrpSpPr>
          <p:grpSpPr>
            <a:xfrm>
              <a:off x="2183288" y="4139483"/>
              <a:ext cx="145133" cy="70048"/>
              <a:chOff x="2183288" y="4139483"/>
              <a:chExt cx="145133" cy="70048"/>
            </a:xfrm>
          </p:grpSpPr>
          <p:cxnSp>
            <p:nvCxnSpPr>
              <p:cNvPr id="5605" name="Google Shape;5605;p7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606" name="Google Shape;5606;p7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7" name="Google Shape;5607;p7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08" name="Google Shape;5608;p7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609" name="Google Shape;5609;p74"/>
            <p:cNvGrpSpPr/>
            <p:nvPr/>
          </p:nvGrpSpPr>
          <p:grpSpPr>
            <a:xfrm>
              <a:off x="2943836" y="4268886"/>
              <a:ext cx="60717" cy="122559"/>
              <a:chOff x="2943836" y="4268886"/>
              <a:chExt cx="60717" cy="122559"/>
            </a:xfrm>
          </p:grpSpPr>
          <p:sp>
            <p:nvSpPr>
              <p:cNvPr id="5610" name="Google Shape;5610;p7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11" name="Google Shape;5611;p7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612" name="Google Shape;5612;p74"/>
          <p:cNvGrpSpPr/>
          <p:nvPr/>
        </p:nvGrpSpPr>
        <p:grpSpPr>
          <a:xfrm>
            <a:off x="3406121" y="1290134"/>
            <a:ext cx="1675870" cy="758251"/>
            <a:chOff x="3530532" y="1496185"/>
            <a:chExt cx="1562000" cy="706730"/>
          </a:xfrm>
        </p:grpSpPr>
        <p:cxnSp>
          <p:nvCxnSpPr>
            <p:cNvPr id="5613" name="Google Shape;5613;p7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614" name="Google Shape;5614;p74"/>
            <p:cNvGrpSpPr/>
            <p:nvPr/>
          </p:nvGrpSpPr>
          <p:grpSpPr>
            <a:xfrm>
              <a:off x="3530532" y="1496185"/>
              <a:ext cx="323430" cy="463587"/>
              <a:chOff x="3530532" y="1496185"/>
              <a:chExt cx="323430" cy="463587"/>
            </a:xfrm>
          </p:grpSpPr>
          <p:grpSp>
            <p:nvGrpSpPr>
              <p:cNvPr id="5615" name="Google Shape;5615;p74"/>
              <p:cNvGrpSpPr/>
              <p:nvPr/>
            </p:nvGrpSpPr>
            <p:grpSpPr>
              <a:xfrm>
                <a:off x="3567462" y="1496185"/>
                <a:ext cx="286500" cy="361376"/>
                <a:chOff x="3567462" y="1496185"/>
                <a:chExt cx="286500" cy="361376"/>
              </a:xfrm>
            </p:grpSpPr>
            <p:cxnSp>
              <p:nvCxnSpPr>
                <p:cNvPr id="5616" name="Google Shape;5616;p7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617" name="Google Shape;5617;p7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8" name="Google Shape;5618;p7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74"/>
            <p:cNvGrpSpPr/>
            <p:nvPr/>
          </p:nvGrpSpPr>
          <p:grpSpPr>
            <a:xfrm>
              <a:off x="3891569" y="1779209"/>
              <a:ext cx="323945" cy="423706"/>
              <a:chOff x="3891569" y="1779209"/>
              <a:chExt cx="323945" cy="423706"/>
            </a:xfrm>
          </p:grpSpPr>
          <p:grpSp>
            <p:nvGrpSpPr>
              <p:cNvPr id="5620" name="Google Shape;5620;p74"/>
              <p:cNvGrpSpPr/>
              <p:nvPr/>
            </p:nvGrpSpPr>
            <p:grpSpPr>
              <a:xfrm>
                <a:off x="3929014" y="1881638"/>
                <a:ext cx="286500" cy="321278"/>
                <a:chOff x="3929014" y="1881638"/>
                <a:chExt cx="286500" cy="321278"/>
              </a:xfrm>
            </p:grpSpPr>
            <p:cxnSp>
              <p:nvCxnSpPr>
                <p:cNvPr id="5621" name="Google Shape;5621;p7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622" name="Google Shape;5622;p7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3" name="Google Shape;5623;p7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74"/>
            <p:cNvGrpSpPr/>
            <p:nvPr/>
          </p:nvGrpSpPr>
          <p:grpSpPr>
            <a:xfrm>
              <a:off x="4252606" y="1496185"/>
              <a:ext cx="324721" cy="463587"/>
              <a:chOff x="4252606" y="1496185"/>
              <a:chExt cx="324721" cy="463587"/>
            </a:xfrm>
          </p:grpSpPr>
          <p:grpSp>
            <p:nvGrpSpPr>
              <p:cNvPr id="5625" name="Google Shape;5625;p74"/>
              <p:cNvGrpSpPr/>
              <p:nvPr/>
            </p:nvGrpSpPr>
            <p:grpSpPr>
              <a:xfrm>
                <a:off x="4290828" y="1496185"/>
                <a:ext cx="286500" cy="361376"/>
                <a:chOff x="4290828" y="1496185"/>
                <a:chExt cx="286500" cy="361376"/>
              </a:xfrm>
            </p:grpSpPr>
            <p:cxnSp>
              <p:nvCxnSpPr>
                <p:cNvPr id="5626" name="Google Shape;5626;p7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627" name="Google Shape;5627;p7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8" name="Google Shape;5628;p7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74"/>
            <p:cNvGrpSpPr/>
            <p:nvPr/>
          </p:nvGrpSpPr>
          <p:grpSpPr>
            <a:xfrm>
              <a:off x="4613643" y="1763716"/>
              <a:ext cx="325308" cy="439200"/>
              <a:chOff x="4613643" y="1763716"/>
              <a:chExt cx="325308" cy="439200"/>
            </a:xfrm>
          </p:grpSpPr>
          <p:grpSp>
            <p:nvGrpSpPr>
              <p:cNvPr id="5630" name="Google Shape;5630;p74"/>
              <p:cNvGrpSpPr/>
              <p:nvPr/>
            </p:nvGrpSpPr>
            <p:grpSpPr>
              <a:xfrm>
                <a:off x="4652451" y="1879538"/>
                <a:ext cx="286500" cy="323378"/>
                <a:chOff x="4652451" y="1879538"/>
                <a:chExt cx="286500" cy="323378"/>
              </a:xfrm>
            </p:grpSpPr>
            <p:cxnSp>
              <p:nvCxnSpPr>
                <p:cNvPr id="5631" name="Google Shape;5631;p7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632" name="Google Shape;5632;p7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3" name="Google Shape;5633;p7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34" name="Google Shape;5634;p74"/>
          <p:cNvGrpSpPr/>
          <p:nvPr/>
        </p:nvGrpSpPr>
        <p:grpSpPr>
          <a:xfrm>
            <a:off x="3417981" y="2143759"/>
            <a:ext cx="1652173" cy="391517"/>
            <a:chOff x="3512551" y="2358270"/>
            <a:chExt cx="1597383" cy="378533"/>
          </a:xfrm>
        </p:grpSpPr>
        <p:cxnSp>
          <p:nvCxnSpPr>
            <p:cNvPr id="5635" name="Google Shape;5635;p74"/>
            <p:cNvCxnSpPr>
              <a:stCxn id="5636" idx="6"/>
              <a:endCxn id="5637"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638" name="Google Shape;5638;p74"/>
            <p:cNvGrpSpPr/>
            <p:nvPr/>
          </p:nvGrpSpPr>
          <p:grpSpPr>
            <a:xfrm>
              <a:off x="3512551" y="2358270"/>
              <a:ext cx="225647" cy="307714"/>
              <a:chOff x="2182679" y="2004714"/>
              <a:chExt cx="792300" cy="1080458"/>
            </a:xfrm>
          </p:grpSpPr>
          <p:cxnSp>
            <p:nvCxnSpPr>
              <p:cNvPr id="5639" name="Google Shape;5639;p74"/>
              <p:cNvCxnSpPr>
                <a:stCxn id="5640"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636" name="Google Shape;5636;p7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74"/>
            <p:cNvGrpSpPr/>
            <p:nvPr/>
          </p:nvGrpSpPr>
          <p:grpSpPr>
            <a:xfrm>
              <a:off x="3969644" y="2440153"/>
              <a:ext cx="225853" cy="296651"/>
              <a:chOff x="3775710" y="1729289"/>
              <a:chExt cx="136500" cy="179289"/>
            </a:xfrm>
          </p:grpSpPr>
          <p:cxnSp>
            <p:nvCxnSpPr>
              <p:cNvPr id="5642" name="Google Shape;5642;p7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643" name="Google Shape;5643;p7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74"/>
            <p:cNvGrpSpPr/>
            <p:nvPr/>
          </p:nvGrpSpPr>
          <p:grpSpPr>
            <a:xfrm>
              <a:off x="4427051" y="2358270"/>
              <a:ext cx="225647" cy="307714"/>
              <a:chOff x="5393704" y="2004714"/>
              <a:chExt cx="792300" cy="1080458"/>
            </a:xfrm>
          </p:grpSpPr>
          <p:cxnSp>
            <p:nvCxnSpPr>
              <p:cNvPr id="5646" name="Google Shape;5646;p74"/>
              <p:cNvCxnSpPr>
                <a:stCxn id="5647"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648" name="Google Shape;5648;p7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74"/>
            <p:cNvGrpSpPr/>
            <p:nvPr/>
          </p:nvGrpSpPr>
          <p:grpSpPr>
            <a:xfrm>
              <a:off x="4884287" y="2440252"/>
              <a:ext cx="225647" cy="296532"/>
              <a:chOff x="6999166" y="2292572"/>
              <a:chExt cx="792300" cy="1041192"/>
            </a:xfrm>
          </p:grpSpPr>
          <p:cxnSp>
            <p:nvCxnSpPr>
              <p:cNvPr id="5650" name="Google Shape;5650;p7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637" name="Google Shape;5637;p7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2" name="Google Shape;5652;p74"/>
          <p:cNvGrpSpPr/>
          <p:nvPr/>
        </p:nvGrpSpPr>
        <p:grpSpPr>
          <a:xfrm>
            <a:off x="6838789" y="979959"/>
            <a:ext cx="1581844" cy="732818"/>
            <a:chOff x="634175" y="2986275"/>
            <a:chExt cx="3147949" cy="1458344"/>
          </a:xfrm>
        </p:grpSpPr>
        <p:cxnSp>
          <p:nvCxnSpPr>
            <p:cNvPr id="5653" name="Google Shape;5653;p74"/>
            <p:cNvCxnSpPr>
              <a:stCxn id="5654" idx="4"/>
              <a:endCxn id="5655"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656" name="Google Shape;5656;p74"/>
            <p:cNvCxnSpPr>
              <a:stCxn id="5655" idx="0"/>
              <a:endCxn id="5657"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658" name="Google Shape;5658;p74"/>
            <p:cNvCxnSpPr>
              <a:stCxn id="5657" idx="4"/>
              <a:endCxn id="5659"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660" name="Google Shape;5660;p74"/>
            <p:cNvCxnSpPr>
              <a:stCxn id="5659" idx="0"/>
              <a:endCxn id="5661"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661" name="Google Shape;5661;p7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657" name="Google Shape;5657;p7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654" name="Google Shape;5654;p7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659" name="Google Shape;5659;p7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655" name="Google Shape;5655;p7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662" name="Google Shape;5662;p74"/>
          <p:cNvGrpSpPr/>
          <p:nvPr/>
        </p:nvGrpSpPr>
        <p:grpSpPr>
          <a:xfrm>
            <a:off x="3406504" y="2674269"/>
            <a:ext cx="1675128" cy="313674"/>
            <a:chOff x="998425" y="1182125"/>
            <a:chExt cx="1065400" cy="199500"/>
          </a:xfrm>
        </p:grpSpPr>
        <p:sp>
          <p:nvSpPr>
            <p:cNvPr id="5663" name="Google Shape;5663;p7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74"/>
          <p:cNvGrpSpPr/>
          <p:nvPr/>
        </p:nvGrpSpPr>
        <p:grpSpPr>
          <a:xfrm>
            <a:off x="3406503" y="3630235"/>
            <a:ext cx="1675129" cy="525345"/>
            <a:chOff x="5194708" y="3484366"/>
            <a:chExt cx="3148148" cy="987304"/>
          </a:xfrm>
        </p:grpSpPr>
        <p:grpSp>
          <p:nvGrpSpPr>
            <p:cNvPr id="5669" name="Google Shape;5669;p74"/>
            <p:cNvGrpSpPr/>
            <p:nvPr/>
          </p:nvGrpSpPr>
          <p:grpSpPr>
            <a:xfrm>
              <a:off x="7531521" y="3484366"/>
              <a:ext cx="811335" cy="987304"/>
              <a:chOff x="3379425" y="1617275"/>
              <a:chExt cx="1090650" cy="1327200"/>
            </a:xfrm>
          </p:grpSpPr>
          <p:sp>
            <p:nvSpPr>
              <p:cNvPr id="5670" name="Google Shape;5670;p7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74"/>
            <p:cNvGrpSpPr/>
            <p:nvPr/>
          </p:nvGrpSpPr>
          <p:grpSpPr>
            <a:xfrm>
              <a:off x="6752546" y="3484366"/>
              <a:ext cx="811428" cy="987304"/>
              <a:chOff x="2332275" y="1617275"/>
              <a:chExt cx="1090775" cy="1327200"/>
            </a:xfrm>
          </p:grpSpPr>
          <p:sp>
            <p:nvSpPr>
              <p:cNvPr id="5674" name="Google Shape;5674;p7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74"/>
            <p:cNvGrpSpPr/>
            <p:nvPr/>
          </p:nvGrpSpPr>
          <p:grpSpPr>
            <a:xfrm>
              <a:off x="5973664" y="3484366"/>
              <a:ext cx="811335" cy="987304"/>
              <a:chOff x="1285250" y="1617275"/>
              <a:chExt cx="1090650" cy="1327200"/>
            </a:xfrm>
          </p:grpSpPr>
          <p:sp>
            <p:nvSpPr>
              <p:cNvPr id="5678" name="Google Shape;5678;p7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74"/>
            <p:cNvGrpSpPr/>
            <p:nvPr/>
          </p:nvGrpSpPr>
          <p:grpSpPr>
            <a:xfrm>
              <a:off x="5194708" y="3484366"/>
              <a:ext cx="811409" cy="987304"/>
              <a:chOff x="238125" y="1617275"/>
              <a:chExt cx="1090750" cy="1327200"/>
            </a:xfrm>
          </p:grpSpPr>
          <p:sp>
            <p:nvSpPr>
              <p:cNvPr id="5682" name="Google Shape;5682;p7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5" name="Google Shape;5685;p74"/>
          <p:cNvGrpSpPr/>
          <p:nvPr/>
        </p:nvGrpSpPr>
        <p:grpSpPr>
          <a:xfrm>
            <a:off x="6840188" y="2276124"/>
            <a:ext cx="1579046" cy="522230"/>
            <a:chOff x="6853641" y="2534077"/>
            <a:chExt cx="1515545" cy="501229"/>
          </a:xfrm>
        </p:grpSpPr>
        <p:grpSp>
          <p:nvGrpSpPr>
            <p:cNvPr id="5686" name="Google Shape;5686;p74"/>
            <p:cNvGrpSpPr/>
            <p:nvPr/>
          </p:nvGrpSpPr>
          <p:grpSpPr>
            <a:xfrm>
              <a:off x="6853641" y="2618923"/>
              <a:ext cx="1515545" cy="324556"/>
              <a:chOff x="6853641" y="2618923"/>
              <a:chExt cx="1515545" cy="324556"/>
            </a:xfrm>
          </p:grpSpPr>
          <p:sp>
            <p:nvSpPr>
              <p:cNvPr id="5687" name="Google Shape;5687;p7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2" name="Google Shape;5692;p7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74"/>
          <p:cNvGrpSpPr/>
          <p:nvPr/>
        </p:nvGrpSpPr>
        <p:grpSpPr>
          <a:xfrm>
            <a:off x="3435080" y="3151165"/>
            <a:ext cx="1617976" cy="346616"/>
            <a:chOff x="1808063" y="4294338"/>
            <a:chExt cx="3370782" cy="721817"/>
          </a:xfrm>
        </p:grpSpPr>
        <p:sp>
          <p:nvSpPr>
            <p:cNvPr id="5698" name="Google Shape;5698;p7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74"/>
          <p:cNvGrpSpPr/>
          <p:nvPr/>
        </p:nvGrpSpPr>
        <p:grpSpPr>
          <a:xfrm>
            <a:off x="5261076" y="3817915"/>
            <a:ext cx="1417067" cy="350605"/>
            <a:chOff x="4234950" y="2101012"/>
            <a:chExt cx="4219974" cy="1044090"/>
          </a:xfrm>
        </p:grpSpPr>
        <p:sp>
          <p:nvSpPr>
            <p:cNvPr id="5709" name="Google Shape;5709;p7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74"/>
          <p:cNvGrpSpPr/>
          <p:nvPr/>
        </p:nvGrpSpPr>
        <p:grpSpPr>
          <a:xfrm>
            <a:off x="6836548" y="1808672"/>
            <a:ext cx="1586327" cy="371557"/>
            <a:chOff x="1247650" y="2075423"/>
            <a:chExt cx="6648477" cy="1557238"/>
          </a:xfrm>
        </p:grpSpPr>
        <p:sp>
          <p:nvSpPr>
            <p:cNvPr id="5726" name="Google Shape;5726;p7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74"/>
          <p:cNvGrpSpPr/>
          <p:nvPr/>
        </p:nvGrpSpPr>
        <p:grpSpPr>
          <a:xfrm>
            <a:off x="5267818" y="961862"/>
            <a:ext cx="1415601" cy="1648533"/>
            <a:chOff x="1839112" y="2209163"/>
            <a:chExt cx="1918159" cy="2233784"/>
          </a:xfrm>
        </p:grpSpPr>
        <p:sp>
          <p:nvSpPr>
            <p:cNvPr id="5733" name="Google Shape;5733;p7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36" name="Google Shape;5736;p74"/>
            <p:cNvCxnSpPr>
              <a:stCxn id="5733" idx="6"/>
              <a:endCxn id="5734"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737" name="Google Shape;5737;p74"/>
            <p:cNvCxnSpPr>
              <a:stCxn id="5734" idx="4"/>
              <a:endCxn id="5738"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739" name="Google Shape;5739;p74"/>
            <p:cNvCxnSpPr>
              <a:stCxn id="5738" idx="6"/>
              <a:endCxn id="5735"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740" name="Google Shape;5740;p74"/>
            <p:cNvCxnSpPr>
              <a:stCxn id="5735" idx="4"/>
              <a:endCxn id="5741"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738" name="Google Shape;5738;p7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43" name="Google Shape;5743;p74"/>
            <p:cNvCxnSpPr>
              <a:endCxn id="5742"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744" name="Google Shape;5744;p74"/>
          <p:cNvGrpSpPr/>
          <p:nvPr/>
        </p:nvGrpSpPr>
        <p:grpSpPr>
          <a:xfrm>
            <a:off x="3425084" y="979946"/>
            <a:ext cx="1637968" cy="154942"/>
            <a:chOff x="238125" y="2506075"/>
            <a:chExt cx="7115411" cy="673075"/>
          </a:xfrm>
        </p:grpSpPr>
        <p:sp>
          <p:nvSpPr>
            <p:cNvPr id="5745" name="Google Shape;5745;p7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74"/>
          <p:cNvGrpSpPr/>
          <p:nvPr/>
        </p:nvGrpSpPr>
        <p:grpSpPr>
          <a:xfrm>
            <a:off x="1965820" y="1294664"/>
            <a:ext cx="1262932" cy="785408"/>
            <a:chOff x="548861" y="389676"/>
            <a:chExt cx="3843371" cy="2390163"/>
          </a:xfrm>
        </p:grpSpPr>
        <p:cxnSp>
          <p:nvCxnSpPr>
            <p:cNvPr id="5751" name="Google Shape;5751;p7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752" name="Google Shape;5752;p7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753" name="Google Shape;5753;p7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754" name="Google Shape;5754;p7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755" name="Google Shape;5755;p7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756" name="Google Shape;5756;p7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57" name="Google Shape;5757;p7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758" name="Google Shape;5758;p7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74"/>
          <p:cNvGrpSpPr/>
          <p:nvPr/>
        </p:nvGrpSpPr>
        <p:grpSpPr>
          <a:xfrm>
            <a:off x="753952" y="2401541"/>
            <a:ext cx="1412054" cy="633562"/>
            <a:chOff x="1187400" y="2529299"/>
            <a:chExt cx="6769193" cy="2241903"/>
          </a:xfrm>
        </p:grpSpPr>
        <p:sp>
          <p:nvSpPr>
            <p:cNvPr id="5765" name="Google Shape;5765;p7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766" name="Google Shape;5766;p7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767" name="Google Shape;5767;p7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768" name="Google Shape;5768;p7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769" name="Google Shape;5769;p7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770" name="Google Shape;5770;p7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771" name="Google Shape;5771;p7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772" name="Google Shape;5772;p74"/>
            <p:cNvCxnSpPr>
              <a:stCxn id="5765" idx="2"/>
              <a:endCxn id="5766"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773" name="Google Shape;5773;p74"/>
            <p:cNvCxnSpPr>
              <a:stCxn id="5767" idx="0"/>
              <a:endCxn id="5765"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774" name="Google Shape;5774;p74"/>
            <p:cNvCxnSpPr>
              <a:stCxn id="5767" idx="2"/>
              <a:endCxn id="5769"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775" name="Google Shape;5775;p74"/>
            <p:cNvCxnSpPr>
              <a:stCxn id="5768" idx="0"/>
              <a:endCxn id="5767"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776" name="Google Shape;5776;p74"/>
            <p:cNvCxnSpPr>
              <a:stCxn id="5766" idx="2"/>
              <a:endCxn id="5771"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777" name="Google Shape;5777;p74"/>
            <p:cNvCxnSpPr>
              <a:stCxn id="5770" idx="0"/>
              <a:endCxn id="5766"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778" name="Google Shape;5778;p74"/>
          <p:cNvGrpSpPr/>
          <p:nvPr/>
        </p:nvGrpSpPr>
        <p:grpSpPr>
          <a:xfrm>
            <a:off x="6840198" y="2894250"/>
            <a:ext cx="1579035" cy="540873"/>
            <a:chOff x="6895650" y="3126697"/>
            <a:chExt cx="1436662" cy="492105"/>
          </a:xfrm>
        </p:grpSpPr>
        <p:sp>
          <p:nvSpPr>
            <p:cNvPr id="5779" name="Google Shape;5779;p7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4" name="Google Shape;5784;p74"/>
            <p:cNvGrpSpPr/>
            <p:nvPr/>
          </p:nvGrpSpPr>
          <p:grpSpPr>
            <a:xfrm>
              <a:off x="6995957" y="3335810"/>
              <a:ext cx="1230393" cy="71754"/>
              <a:chOff x="6995957" y="3287964"/>
              <a:chExt cx="1230393" cy="71754"/>
            </a:xfrm>
          </p:grpSpPr>
          <p:sp>
            <p:nvSpPr>
              <p:cNvPr id="5785" name="Google Shape;5785;p7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90" name="Google Shape;5790;p74"/>
          <p:cNvGrpSpPr/>
          <p:nvPr/>
        </p:nvGrpSpPr>
        <p:grpSpPr>
          <a:xfrm>
            <a:off x="6838780" y="3531013"/>
            <a:ext cx="1581862" cy="650625"/>
            <a:chOff x="6777990" y="3710194"/>
            <a:chExt cx="1646915" cy="677382"/>
          </a:xfrm>
        </p:grpSpPr>
        <p:grpSp>
          <p:nvGrpSpPr>
            <p:cNvPr id="5791" name="Google Shape;5791;p74"/>
            <p:cNvGrpSpPr/>
            <p:nvPr/>
          </p:nvGrpSpPr>
          <p:grpSpPr>
            <a:xfrm>
              <a:off x="6777990" y="3874492"/>
              <a:ext cx="411129" cy="513083"/>
              <a:chOff x="6777990" y="3874492"/>
              <a:chExt cx="411129" cy="513083"/>
            </a:xfrm>
          </p:grpSpPr>
          <p:cxnSp>
            <p:nvCxnSpPr>
              <p:cNvPr id="5792" name="Google Shape;5792;p7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793" name="Google Shape;5793;p7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74"/>
            <p:cNvGrpSpPr/>
            <p:nvPr/>
          </p:nvGrpSpPr>
          <p:grpSpPr>
            <a:xfrm>
              <a:off x="7188425" y="3710194"/>
              <a:ext cx="411123" cy="520535"/>
              <a:chOff x="7188425" y="3710194"/>
              <a:chExt cx="411123" cy="520535"/>
            </a:xfrm>
          </p:grpSpPr>
          <p:cxnSp>
            <p:nvCxnSpPr>
              <p:cNvPr id="5795" name="Google Shape;5795;p7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796" name="Google Shape;5796;p7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74"/>
            <p:cNvGrpSpPr/>
            <p:nvPr/>
          </p:nvGrpSpPr>
          <p:grpSpPr>
            <a:xfrm>
              <a:off x="7603341" y="3874492"/>
              <a:ext cx="411474" cy="513083"/>
              <a:chOff x="7603341" y="3874492"/>
              <a:chExt cx="411474" cy="513083"/>
            </a:xfrm>
          </p:grpSpPr>
          <p:cxnSp>
            <p:nvCxnSpPr>
              <p:cNvPr id="5798" name="Google Shape;5798;p7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799" name="Google Shape;5799;p7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74"/>
            <p:cNvGrpSpPr/>
            <p:nvPr/>
          </p:nvGrpSpPr>
          <p:grpSpPr>
            <a:xfrm>
              <a:off x="8013776" y="3722847"/>
              <a:ext cx="411129" cy="507881"/>
              <a:chOff x="8013776" y="3722847"/>
              <a:chExt cx="411129" cy="507881"/>
            </a:xfrm>
          </p:grpSpPr>
          <p:cxnSp>
            <p:nvCxnSpPr>
              <p:cNvPr id="5801" name="Google Shape;5801;p7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802" name="Google Shape;5802;p7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3" name="Google Shape;5803;p74"/>
          <p:cNvGrpSpPr/>
          <p:nvPr/>
        </p:nvGrpSpPr>
        <p:grpSpPr>
          <a:xfrm>
            <a:off x="5258295" y="2703853"/>
            <a:ext cx="1421889" cy="1020603"/>
            <a:chOff x="5190863" y="2824811"/>
            <a:chExt cx="1544860" cy="1108869"/>
          </a:xfrm>
        </p:grpSpPr>
        <p:grpSp>
          <p:nvGrpSpPr>
            <p:cNvPr id="5804" name="Google Shape;5804;p74"/>
            <p:cNvGrpSpPr/>
            <p:nvPr/>
          </p:nvGrpSpPr>
          <p:grpSpPr>
            <a:xfrm>
              <a:off x="5938695" y="3176919"/>
              <a:ext cx="685761" cy="404739"/>
              <a:chOff x="5938695" y="3176919"/>
              <a:chExt cx="685761" cy="404739"/>
            </a:xfrm>
          </p:grpSpPr>
          <p:grpSp>
            <p:nvGrpSpPr>
              <p:cNvPr id="5805" name="Google Shape;5805;p74"/>
              <p:cNvGrpSpPr/>
              <p:nvPr/>
            </p:nvGrpSpPr>
            <p:grpSpPr>
              <a:xfrm>
                <a:off x="5938695" y="3176919"/>
                <a:ext cx="685761" cy="404739"/>
                <a:chOff x="5938695" y="3176919"/>
                <a:chExt cx="685761" cy="404739"/>
              </a:xfrm>
            </p:grpSpPr>
            <p:sp>
              <p:nvSpPr>
                <p:cNvPr id="5806" name="Google Shape;5806;p7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8" name="Google Shape;5808;p7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74"/>
            <p:cNvGrpSpPr/>
            <p:nvPr/>
          </p:nvGrpSpPr>
          <p:grpSpPr>
            <a:xfrm>
              <a:off x="5305233" y="3176835"/>
              <a:ext cx="685971" cy="404655"/>
              <a:chOff x="5305233" y="3176835"/>
              <a:chExt cx="685971" cy="404655"/>
            </a:xfrm>
          </p:grpSpPr>
          <p:grpSp>
            <p:nvGrpSpPr>
              <p:cNvPr id="5810" name="Google Shape;5810;p74"/>
              <p:cNvGrpSpPr/>
              <p:nvPr/>
            </p:nvGrpSpPr>
            <p:grpSpPr>
              <a:xfrm>
                <a:off x="5305233" y="3176835"/>
                <a:ext cx="685971" cy="404655"/>
                <a:chOff x="5305233" y="3176835"/>
                <a:chExt cx="685971" cy="404655"/>
              </a:xfrm>
            </p:grpSpPr>
            <p:sp>
              <p:nvSpPr>
                <p:cNvPr id="5811" name="Google Shape;5811;p7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3" name="Google Shape;5813;p7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4" name="Google Shape;5814;p7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5" name="Google Shape;5815;p74"/>
            <p:cNvGrpSpPr/>
            <p:nvPr/>
          </p:nvGrpSpPr>
          <p:grpSpPr>
            <a:xfrm>
              <a:off x="5657361" y="2824811"/>
              <a:ext cx="1078361" cy="404655"/>
              <a:chOff x="5657361" y="2824811"/>
              <a:chExt cx="1078361" cy="404655"/>
            </a:xfrm>
          </p:grpSpPr>
          <p:grpSp>
            <p:nvGrpSpPr>
              <p:cNvPr id="5816" name="Google Shape;5816;p74"/>
              <p:cNvGrpSpPr/>
              <p:nvPr/>
            </p:nvGrpSpPr>
            <p:grpSpPr>
              <a:xfrm>
                <a:off x="5657361" y="2824811"/>
                <a:ext cx="1078361" cy="404655"/>
                <a:chOff x="5657361" y="2824811"/>
                <a:chExt cx="1078361" cy="404655"/>
              </a:xfrm>
            </p:grpSpPr>
            <p:grpSp>
              <p:nvGrpSpPr>
                <p:cNvPr id="5817" name="Google Shape;5817;p74"/>
                <p:cNvGrpSpPr/>
                <p:nvPr/>
              </p:nvGrpSpPr>
              <p:grpSpPr>
                <a:xfrm>
                  <a:off x="5938485" y="2824811"/>
                  <a:ext cx="797237" cy="404655"/>
                  <a:chOff x="5938485" y="2824811"/>
                  <a:chExt cx="797237" cy="404655"/>
                </a:xfrm>
              </p:grpSpPr>
              <p:sp>
                <p:nvSpPr>
                  <p:cNvPr id="5818" name="Google Shape;5818;p7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0" name="Google Shape;5820;p7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1" name="Google Shape;5821;p7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2" name="Google Shape;5822;p74"/>
            <p:cNvGrpSpPr/>
            <p:nvPr/>
          </p:nvGrpSpPr>
          <p:grpSpPr>
            <a:xfrm>
              <a:off x="5190863" y="3528942"/>
              <a:ext cx="1078026" cy="404739"/>
              <a:chOff x="5190863" y="3528942"/>
              <a:chExt cx="1078026" cy="404739"/>
            </a:xfrm>
          </p:grpSpPr>
          <p:sp>
            <p:nvSpPr>
              <p:cNvPr id="5823" name="Google Shape;5823;p7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4" name="Google Shape;5824;p74"/>
              <p:cNvGrpSpPr/>
              <p:nvPr/>
            </p:nvGrpSpPr>
            <p:grpSpPr>
              <a:xfrm>
                <a:off x="5190863" y="3528942"/>
                <a:ext cx="1078026" cy="404739"/>
                <a:chOff x="5190863" y="3528942"/>
                <a:chExt cx="1078026" cy="404739"/>
              </a:xfrm>
            </p:grpSpPr>
            <p:sp>
              <p:nvSpPr>
                <p:cNvPr id="5825" name="Google Shape;5825;p7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27" name="Google Shape;5827;p74"/>
          <p:cNvGrpSpPr/>
          <p:nvPr/>
        </p:nvGrpSpPr>
        <p:grpSpPr>
          <a:xfrm>
            <a:off x="724302" y="1268321"/>
            <a:ext cx="1086719" cy="879487"/>
            <a:chOff x="803162" y="1474292"/>
            <a:chExt cx="1086719" cy="879487"/>
          </a:xfrm>
        </p:grpSpPr>
        <p:grpSp>
          <p:nvGrpSpPr>
            <p:cNvPr id="5828" name="Google Shape;5828;p74"/>
            <p:cNvGrpSpPr/>
            <p:nvPr/>
          </p:nvGrpSpPr>
          <p:grpSpPr>
            <a:xfrm>
              <a:off x="803162" y="1625948"/>
              <a:ext cx="445856" cy="576579"/>
              <a:chOff x="803162" y="1625948"/>
              <a:chExt cx="445856" cy="576579"/>
            </a:xfrm>
          </p:grpSpPr>
          <p:sp>
            <p:nvSpPr>
              <p:cNvPr id="5829" name="Google Shape;5829;p7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0" name="Google Shape;5830;p74"/>
              <p:cNvGrpSpPr/>
              <p:nvPr/>
            </p:nvGrpSpPr>
            <p:grpSpPr>
              <a:xfrm>
                <a:off x="1056023" y="1625948"/>
                <a:ext cx="192995" cy="576579"/>
                <a:chOff x="1056023" y="1625948"/>
                <a:chExt cx="192995" cy="576579"/>
              </a:xfrm>
            </p:grpSpPr>
            <p:sp>
              <p:nvSpPr>
                <p:cNvPr id="5831" name="Google Shape;5831;p7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6" name="Google Shape;5836;p74"/>
            <p:cNvGrpSpPr/>
            <p:nvPr/>
          </p:nvGrpSpPr>
          <p:grpSpPr>
            <a:xfrm>
              <a:off x="1371406" y="1474292"/>
              <a:ext cx="518475" cy="879487"/>
              <a:chOff x="1398231" y="1474292"/>
              <a:chExt cx="518475" cy="879487"/>
            </a:xfrm>
          </p:grpSpPr>
          <p:grpSp>
            <p:nvGrpSpPr>
              <p:cNvPr id="5837" name="Google Shape;5837;p74"/>
              <p:cNvGrpSpPr/>
              <p:nvPr/>
            </p:nvGrpSpPr>
            <p:grpSpPr>
              <a:xfrm>
                <a:off x="1398231" y="1474292"/>
                <a:ext cx="518475" cy="341643"/>
                <a:chOff x="1398231" y="1474292"/>
                <a:chExt cx="518475" cy="341643"/>
              </a:xfrm>
            </p:grpSpPr>
            <p:sp>
              <p:nvSpPr>
                <p:cNvPr id="5838" name="Google Shape;5838;p7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9" name="Google Shape;5839;p74"/>
                <p:cNvGrpSpPr/>
                <p:nvPr/>
              </p:nvGrpSpPr>
              <p:grpSpPr>
                <a:xfrm>
                  <a:off x="1616453" y="1474292"/>
                  <a:ext cx="300253" cy="341643"/>
                  <a:chOff x="1616453" y="1475379"/>
                  <a:chExt cx="300253" cy="341643"/>
                </a:xfrm>
              </p:grpSpPr>
              <p:sp>
                <p:nvSpPr>
                  <p:cNvPr id="5840" name="Google Shape;5840;p7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7" name="Google Shape;5847;p74"/>
                  <p:cNvGrpSpPr/>
                  <p:nvPr/>
                </p:nvGrpSpPr>
                <p:grpSpPr>
                  <a:xfrm>
                    <a:off x="1839639" y="1475379"/>
                    <a:ext cx="77067" cy="341643"/>
                    <a:chOff x="1839639" y="1475379"/>
                    <a:chExt cx="77067" cy="341643"/>
                  </a:xfrm>
                </p:grpSpPr>
                <p:sp>
                  <p:nvSpPr>
                    <p:cNvPr id="5848" name="Google Shape;5848;p7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50" name="Google Shape;5850;p74"/>
              <p:cNvGrpSpPr/>
              <p:nvPr/>
            </p:nvGrpSpPr>
            <p:grpSpPr>
              <a:xfrm>
                <a:off x="1398451" y="2012951"/>
                <a:ext cx="518255" cy="340828"/>
                <a:chOff x="1398451" y="2012951"/>
                <a:chExt cx="518255" cy="340828"/>
              </a:xfrm>
            </p:grpSpPr>
            <p:sp>
              <p:nvSpPr>
                <p:cNvPr id="5851" name="Google Shape;5851;p7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2" name="Google Shape;5852;p74"/>
                <p:cNvGrpSpPr/>
                <p:nvPr/>
              </p:nvGrpSpPr>
              <p:grpSpPr>
                <a:xfrm>
                  <a:off x="1616453" y="2012951"/>
                  <a:ext cx="300253" cy="340828"/>
                  <a:chOff x="1616453" y="2013538"/>
                  <a:chExt cx="300253" cy="340828"/>
                </a:xfrm>
              </p:grpSpPr>
              <p:sp>
                <p:nvSpPr>
                  <p:cNvPr id="5853" name="Google Shape;5853;p7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0" name="Google Shape;5860;p74"/>
                  <p:cNvGrpSpPr/>
                  <p:nvPr/>
                </p:nvGrpSpPr>
                <p:grpSpPr>
                  <a:xfrm>
                    <a:off x="1839639" y="2013538"/>
                    <a:ext cx="77067" cy="340828"/>
                    <a:chOff x="1839639" y="2013538"/>
                    <a:chExt cx="77067" cy="340828"/>
                  </a:xfrm>
                </p:grpSpPr>
                <p:sp>
                  <p:nvSpPr>
                    <p:cNvPr id="5861" name="Google Shape;5861;p7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863" name="Google Shape;5863;p74"/>
          <p:cNvGrpSpPr/>
          <p:nvPr/>
        </p:nvGrpSpPr>
        <p:grpSpPr>
          <a:xfrm>
            <a:off x="721126" y="3399508"/>
            <a:ext cx="1368681" cy="682918"/>
            <a:chOff x="724986" y="3605478"/>
            <a:chExt cx="1368681" cy="682918"/>
          </a:xfrm>
        </p:grpSpPr>
        <p:grpSp>
          <p:nvGrpSpPr>
            <p:cNvPr id="5864" name="Google Shape;5864;p74"/>
            <p:cNvGrpSpPr/>
            <p:nvPr/>
          </p:nvGrpSpPr>
          <p:grpSpPr>
            <a:xfrm>
              <a:off x="1289102" y="3823629"/>
              <a:ext cx="240442" cy="250435"/>
              <a:chOff x="-165066" y="3843615"/>
              <a:chExt cx="221259" cy="230455"/>
            </a:xfrm>
          </p:grpSpPr>
          <p:sp>
            <p:nvSpPr>
              <p:cNvPr id="5865" name="Google Shape;5865;p7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74"/>
            <p:cNvGrpSpPr/>
            <p:nvPr/>
          </p:nvGrpSpPr>
          <p:grpSpPr>
            <a:xfrm>
              <a:off x="724986" y="3605478"/>
              <a:ext cx="1368681" cy="682918"/>
              <a:chOff x="724986" y="3605478"/>
              <a:chExt cx="1368681" cy="682918"/>
            </a:xfrm>
          </p:grpSpPr>
          <p:grpSp>
            <p:nvGrpSpPr>
              <p:cNvPr id="5886" name="Google Shape;5886;p74"/>
              <p:cNvGrpSpPr/>
              <p:nvPr/>
            </p:nvGrpSpPr>
            <p:grpSpPr>
              <a:xfrm>
                <a:off x="1498221" y="4047614"/>
                <a:ext cx="529172" cy="240783"/>
                <a:chOff x="1498221" y="4047614"/>
                <a:chExt cx="529172" cy="240783"/>
              </a:xfrm>
            </p:grpSpPr>
            <p:grpSp>
              <p:nvGrpSpPr>
                <p:cNvPr id="5887" name="Google Shape;5887;p74"/>
                <p:cNvGrpSpPr/>
                <p:nvPr/>
              </p:nvGrpSpPr>
              <p:grpSpPr>
                <a:xfrm>
                  <a:off x="1826655" y="4224370"/>
                  <a:ext cx="200738" cy="25631"/>
                  <a:chOff x="1826655" y="4224370"/>
                  <a:chExt cx="200738" cy="25631"/>
                </a:xfrm>
              </p:grpSpPr>
              <p:sp>
                <p:nvSpPr>
                  <p:cNvPr id="5888" name="Google Shape;5888;p7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74"/>
                <p:cNvGrpSpPr/>
                <p:nvPr/>
              </p:nvGrpSpPr>
              <p:grpSpPr>
                <a:xfrm>
                  <a:off x="1498221" y="4047614"/>
                  <a:ext cx="328444" cy="240783"/>
                  <a:chOff x="1498221" y="4047614"/>
                  <a:chExt cx="328444" cy="240783"/>
                </a:xfrm>
              </p:grpSpPr>
              <p:sp>
                <p:nvSpPr>
                  <p:cNvPr id="5891" name="Google Shape;5891;p7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2" name="Google Shape;5892;p74"/>
                  <p:cNvGrpSpPr/>
                  <p:nvPr/>
                </p:nvGrpSpPr>
                <p:grpSpPr>
                  <a:xfrm>
                    <a:off x="1498221" y="4047614"/>
                    <a:ext cx="150566" cy="190416"/>
                    <a:chOff x="1498221" y="4047614"/>
                    <a:chExt cx="150566" cy="190416"/>
                  </a:xfrm>
                </p:grpSpPr>
                <p:sp>
                  <p:nvSpPr>
                    <p:cNvPr id="5893" name="Google Shape;5893;p7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95" name="Google Shape;5895;p74"/>
              <p:cNvGrpSpPr/>
              <p:nvPr/>
            </p:nvGrpSpPr>
            <p:grpSpPr>
              <a:xfrm>
                <a:off x="1560718" y="3800594"/>
                <a:ext cx="532948" cy="302090"/>
                <a:chOff x="1560718" y="3800594"/>
                <a:chExt cx="532948" cy="302090"/>
              </a:xfrm>
            </p:grpSpPr>
            <p:grpSp>
              <p:nvGrpSpPr>
                <p:cNvPr id="5896" name="Google Shape;5896;p74"/>
                <p:cNvGrpSpPr/>
                <p:nvPr/>
              </p:nvGrpSpPr>
              <p:grpSpPr>
                <a:xfrm>
                  <a:off x="1912179" y="3827344"/>
                  <a:ext cx="181487" cy="25631"/>
                  <a:chOff x="1912179" y="3827344"/>
                  <a:chExt cx="181487" cy="25631"/>
                </a:xfrm>
              </p:grpSpPr>
              <p:sp>
                <p:nvSpPr>
                  <p:cNvPr id="5897" name="Google Shape;5897;p7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74"/>
                <p:cNvGrpSpPr/>
                <p:nvPr/>
              </p:nvGrpSpPr>
              <p:grpSpPr>
                <a:xfrm>
                  <a:off x="1912179" y="4044505"/>
                  <a:ext cx="181487" cy="25622"/>
                  <a:chOff x="1912179" y="4044506"/>
                  <a:chExt cx="181487" cy="25622"/>
                </a:xfrm>
              </p:grpSpPr>
              <p:sp>
                <p:nvSpPr>
                  <p:cNvPr id="5900" name="Google Shape;5900;p7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74"/>
                <p:cNvGrpSpPr/>
                <p:nvPr/>
              </p:nvGrpSpPr>
              <p:grpSpPr>
                <a:xfrm>
                  <a:off x="1560718" y="3800594"/>
                  <a:ext cx="351472" cy="302090"/>
                  <a:chOff x="1560718" y="3800594"/>
                  <a:chExt cx="351472" cy="302090"/>
                </a:xfrm>
              </p:grpSpPr>
              <p:grpSp>
                <p:nvGrpSpPr>
                  <p:cNvPr id="5903" name="Google Shape;5903;p74"/>
                  <p:cNvGrpSpPr/>
                  <p:nvPr/>
                </p:nvGrpSpPr>
                <p:grpSpPr>
                  <a:xfrm>
                    <a:off x="1560718" y="3842857"/>
                    <a:ext cx="173586" cy="217131"/>
                    <a:chOff x="1560718" y="3842857"/>
                    <a:chExt cx="173586" cy="217131"/>
                  </a:xfrm>
                </p:grpSpPr>
                <p:sp>
                  <p:nvSpPr>
                    <p:cNvPr id="5904" name="Google Shape;5904;p7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7" name="Google Shape;5907;p7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09" name="Google Shape;5909;p7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0" name="Google Shape;5910;p74"/>
              <p:cNvGrpSpPr/>
              <p:nvPr/>
            </p:nvGrpSpPr>
            <p:grpSpPr>
              <a:xfrm>
                <a:off x="785350" y="3605478"/>
                <a:ext cx="535311" cy="249245"/>
                <a:chOff x="785350" y="3605478"/>
                <a:chExt cx="535311" cy="249245"/>
              </a:xfrm>
            </p:grpSpPr>
            <p:grpSp>
              <p:nvGrpSpPr>
                <p:cNvPr id="5911" name="Google Shape;5911;p74"/>
                <p:cNvGrpSpPr/>
                <p:nvPr/>
              </p:nvGrpSpPr>
              <p:grpSpPr>
                <a:xfrm>
                  <a:off x="785350" y="3605478"/>
                  <a:ext cx="376191" cy="102736"/>
                  <a:chOff x="785350" y="3605478"/>
                  <a:chExt cx="376191" cy="102736"/>
                </a:xfrm>
              </p:grpSpPr>
              <p:sp>
                <p:nvSpPr>
                  <p:cNvPr id="5912" name="Google Shape;5912;p7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74"/>
                <p:cNvGrpSpPr/>
                <p:nvPr/>
              </p:nvGrpSpPr>
              <p:grpSpPr>
                <a:xfrm>
                  <a:off x="1161530" y="3655851"/>
                  <a:ext cx="159131" cy="198872"/>
                  <a:chOff x="1161530" y="3655851"/>
                  <a:chExt cx="159131" cy="198872"/>
                </a:xfrm>
              </p:grpSpPr>
              <p:sp>
                <p:nvSpPr>
                  <p:cNvPr id="5916" name="Google Shape;5916;p7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18" name="Google Shape;5918;p74"/>
              <p:cNvGrpSpPr/>
              <p:nvPr/>
            </p:nvGrpSpPr>
            <p:grpSpPr>
              <a:xfrm>
                <a:off x="785350" y="4047614"/>
                <a:ext cx="535311" cy="240783"/>
                <a:chOff x="785350" y="4047614"/>
                <a:chExt cx="535311" cy="240783"/>
              </a:xfrm>
            </p:grpSpPr>
            <p:grpSp>
              <p:nvGrpSpPr>
                <p:cNvPr id="5919" name="Google Shape;5919;p74"/>
                <p:cNvGrpSpPr/>
                <p:nvPr/>
              </p:nvGrpSpPr>
              <p:grpSpPr>
                <a:xfrm>
                  <a:off x="1161636" y="4047614"/>
                  <a:ext cx="159025" cy="190415"/>
                  <a:chOff x="1161636" y="4047614"/>
                  <a:chExt cx="159025" cy="190415"/>
                </a:xfrm>
              </p:grpSpPr>
              <p:sp>
                <p:nvSpPr>
                  <p:cNvPr id="5920" name="Google Shape;5920;p7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2" name="Google Shape;5922;p74"/>
                <p:cNvGrpSpPr/>
                <p:nvPr/>
              </p:nvGrpSpPr>
              <p:grpSpPr>
                <a:xfrm>
                  <a:off x="785350" y="4185661"/>
                  <a:ext cx="376191" cy="102736"/>
                  <a:chOff x="785350" y="4185661"/>
                  <a:chExt cx="376191" cy="102736"/>
                </a:xfrm>
              </p:grpSpPr>
              <p:sp>
                <p:nvSpPr>
                  <p:cNvPr id="5923" name="Google Shape;5923;p7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26" name="Google Shape;5926;p74"/>
              <p:cNvGrpSpPr/>
              <p:nvPr/>
            </p:nvGrpSpPr>
            <p:grpSpPr>
              <a:xfrm>
                <a:off x="1501054" y="3605478"/>
                <a:ext cx="526340" cy="249240"/>
                <a:chOff x="1501054" y="3605478"/>
                <a:chExt cx="526340" cy="249240"/>
              </a:xfrm>
            </p:grpSpPr>
            <p:grpSp>
              <p:nvGrpSpPr>
                <p:cNvPr id="5927" name="Google Shape;5927;p74"/>
                <p:cNvGrpSpPr/>
                <p:nvPr/>
              </p:nvGrpSpPr>
              <p:grpSpPr>
                <a:xfrm>
                  <a:off x="1834208" y="3643867"/>
                  <a:ext cx="193185" cy="25622"/>
                  <a:chOff x="1834208" y="3643867"/>
                  <a:chExt cx="193185" cy="25622"/>
                </a:xfrm>
              </p:grpSpPr>
              <p:sp>
                <p:nvSpPr>
                  <p:cNvPr id="5928" name="Google Shape;5928;p7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74"/>
                <p:cNvGrpSpPr/>
                <p:nvPr/>
              </p:nvGrpSpPr>
              <p:grpSpPr>
                <a:xfrm>
                  <a:off x="1501054" y="3605478"/>
                  <a:ext cx="333165" cy="249240"/>
                  <a:chOff x="1501054" y="3605478"/>
                  <a:chExt cx="333165" cy="249240"/>
                </a:xfrm>
              </p:grpSpPr>
              <p:sp>
                <p:nvSpPr>
                  <p:cNvPr id="5931" name="Google Shape;5931;p7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2" name="Google Shape;5932;p74"/>
                  <p:cNvGrpSpPr/>
                  <p:nvPr/>
                </p:nvGrpSpPr>
                <p:grpSpPr>
                  <a:xfrm>
                    <a:off x="1501054" y="3655851"/>
                    <a:ext cx="155286" cy="198867"/>
                    <a:chOff x="1501054" y="3655851"/>
                    <a:chExt cx="155286" cy="198867"/>
                  </a:xfrm>
                </p:grpSpPr>
                <p:sp>
                  <p:nvSpPr>
                    <p:cNvPr id="5933" name="Google Shape;5933;p7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35" name="Google Shape;5935;p74"/>
              <p:cNvGrpSpPr/>
              <p:nvPr/>
            </p:nvGrpSpPr>
            <p:grpSpPr>
              <a:xfrm>
                <a:off x="724986" y="3800594"/>
                <a:ext cx="532950" cy="302090"/>
                <a:chOff x="724986" y="3800594"/>
                <a:chExt cx="532950" cy="302090"/>
              </a:xfrm>
            </p:grpSpPr>
            <p:grpSp>
              <p:nvGrpSpPr>
                <p:cNvPr id="5936" name="Google Shape;5936;p74"/>
                <p:cNvGrpSpPr/>
                <p:nvPr/>
              </p:nvGrpSpPr>
              <p:grpSpPr>
                <a:xfrm>
                  <a:off x="724986" y="4044367"/>
                  <a:ext cx="181314" cy="25626"/>
                  <a:chOff x="724986" y="4044367"/>
                  <a:chExt cx="181314" cy="25626"/>
                </a:xfrm>
              </p:grpSpPr>
              <p:sp>
                <p:nvSpPr>
                  <p:cNvPr id="5937" name="Google Shape;5937;p7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74"/>
                <p:cNvGrpSpPr/>
                <p:nvPr/>
              </p:nvGrpSpPr>
              <p:grpSpPr>
                <a:xfrm>
                  <a:off x="906290" y="3800594"/>
                  <a:ext cx="351646" cy="302090"/>
                  <a:chOff x="906290" y="3800594"/>
                  <a:chExt cx="351646" cy="302090"/>
                </a:xfrm>
              </p:grpSpPr>
              <p:grpSp>
                <p:nvGrpSpPr>
                  <p:cNvPr id="5940" name="Google Shape;5940;p74"/>
                  <p:cNvGrpSpPr/>
                  <p:nvPr/>
                </p:nvGrpSpPr>
                <p:grpSpPr>
                  <a:xfrm>
                    <a:off x="1084172" y="3842857"/>
                    <a:ext cx="173764" cy="217131"/>
                    <a:chOff x="1084172" y="3842857"/>
                    <a:chExt cx="173764" cy="217131"/>
                  </a:xfrm>
                </p:grpSpPr>
                <p:grpSp>
                  <p:nvGrpSpPr>
                    <p:cNvPr id="5941" name="Google Shape;5941;p74"/>
                    <p:cNvGrpSpPr/>
                    <p:nvPr/>
                  </p:nvGrpSpPr>
                  <p:grpSpPr>
                    <a:xfrm>
                      <a:off x="1156862" y="3936509"/>
                      <a:ext cx="101073" cy="25622"/>
                      <a:chOff x="1156862" y="3936509"/>
                      <a:chExt cx="101073" cy="25622"/>
                    </a:xfrm>
                  </p:grpSpPr>
                  <p:sp>
                    <p:nvSpPr>
                      <p:cNvPr id="5942" name="Google Shape;5942;p7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4" name="Google Shape;5944;p7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5" name="Google Shape;5945;p7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74"/>
                <p:cNvGrpSpPr/>
                <p:nvPr/>
              </p:nvGrpSpPr>
              <p:grpSpPr>
                <a:xfrm>
                  <a:off x="724986" y="3830189"/>
                  <a:ext cx="189533" cy="25626"/>
                  <a:chOff x="724986" y="3830189"/>
                  <a:chExt cx="189533" cy="25626"/>
                </a:xfrm>
              </p:grpSpPr>
              <p:sp>
                <p:nvSpPr>
                  <p:cNvPr id="5948" name="Google Shape;5948;p7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950" name="Google Shape;5950;p74"/>
          <p:cNvGrpSpPr/>
          <p:nvPr/>
        </p:nvGrpSpPr>
        <p:grpSpPr>
          <a:xfrm>
            <a:off x="2249438" y="2249669"/>
            <a:ext cx="948701" cy="935378"/>
            <a:chOff x="2253298" y="2428317"/>
            <a:chExt cx="948701" cy="935378"/>
          </a:xfrm>
        </p:grpSpPr>
        <p:sp>
          <p:nvSpPr>
            <p:cNvPr id="5951" name="Google Shape;5951;p7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7" name="Shape 5987"/>
        <p:cNvGrpSpPr/>
        <p:nvPr/>
      </p:nvGrpSpPr>
      <p:grpSpPr>
        <a:xfrm>
          <a:off x="0" y="0"/>
          <a:ext cx="0" cy="0"/>
          <a:chOff x="0" y="0"/>
          <a:chExt cx="0" cy="0"/>
        </a:xfrm>
      </p:grpSpPr>
      <p:grpSp>
        <p:nvGrpSpPr>
          <p:cNvPr id="5988" name="Google Shape;5988;p75"/>
          <p:cNvGrpSpPr/>
          <p:nvPr/>
        </p:nvGrpSpPr>
        <p:grpSpPr>
          <a:xfrm>
            <a:off x="3339745" y="952988"/>
            <a:ext cx="2363393" cy="1017867"/>
            <a:chOff x="3292400" y="1219146"/>
            <a:chExt cx="2615240" cy="1110239"/>
          </a:xfrm>
        </p:grpSpPr>
        <p:sp>
          <p:nvSpPr>
            <p:cNvPr id="5989" name="Google Shape;5989;p7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990" name="Google Shape;5990;p7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91" name="Google Shape;5991;p7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992" name="Google Shape;5992;p7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993" name="Google Shape;5993;p7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994" name="Google Shape;5994;p7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995" name="Google Shape;5995;p7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996" name="Google Shape;5996;p7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997" name="Google Shape;5997;p7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998" name="Google Shape;5998;p7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999" name="Google Shape;5999;p7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000" name="Google Shape;6000;p7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001" name="Google Shape;6001;p7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002" name="Google Shape;6002;p7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003" name="Google Shape;6003;p75"/>
            <p:cNvGrpSpPr/>
            <p:nvPr/>
          </p:nvGrpSpPr>
          <p:grpSpPr>
            <a:xfrm>
              <a:off x="3748438" y="1378608"/>
              <a:ext cx="2159202" cy="903971"/>
              <a:chOff x="1683525" y="2179850"/>
              <a:chExt cx="4519050" cy="2134525"/>
            </a:xfrm>
          </p:grpSpPr>
          <p:sp>
            <p:nvSpPr>
              <p:cNvPr id="6004" name="Google Shape;6004;p7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05" name="Google Shape;6005;p7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06" name="Google Shape;6006;p7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07" name="Google Shape;6007;p7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08" name="Google Shape;6008;p7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09" name="Google Shape;6009;p7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10" name="Google Shape;6010;p7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11" name="Google Shape;6011;p7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12" name="Google Shape;6012;p7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13" name="Google Shape;6013;p7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14" name="Google Shape;6014;p7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15" name="Google Shape;6015;p7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6016" name="Google Shape;6016;p75"/>
          <p:cNvGraphicFramePr/>
          <p:nvPr/>
        </p:nvGraphicFramePr>
        <p:xfrm>
          <a:off x="5935838" y="2130461"/>
          <a:ext cx="3000000" cy="3000000"/>
        </p:xfrm>
        <a:graphic>
          <a:graphicData uri="http://schemas.openxmlformats.org/drawingml/2006/table">
            <a:tbl>
              <a:tblPr>
                <a:noFill/>
                <a:tableStyleId>{C62D98B2-A765-4140-AE1B-877EA515D71A}</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017" name="Google Shape;6017;p75"/>
          <p:cNvGrpSpPr/>
          <p:nvPr/>
        </p:nvGrpSpPr>
        <p:grpSpPr>
          <a:xfrm>
            <a:off x="5935948" y="3189058"/>
            <a:ext cx="2496964" cy="1001454"/>
            <a:chOff x="1919611" y="789980"/>
            <a:chExt cx="1474179" cy="606868"/>
          </a:xfrm>
        </p:grpSpPr>
        <p:cxnSp>
          <p:nvCxnSpPr>
            <p:cNvPr id="6018" name="Google Shape;6018;p7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019" name="Google Shape;6019;p7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020" name="Google Shape;6020;p7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021" name="Google Shape;6021;p7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6022" name="Google Shape;6022;p7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6023" name="Google Shape;6023;p7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6024" name="Google Shape;6024;p7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6025" name="Google Shape;6025;p7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5"/>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6032" name="Google Shape;6032;p75"/>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033" name="Google Shape;6033;p75"/>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034" name="Google Shape;6034;p7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75"/>
          <p:cNvGrpSpPr/>
          <p:nvPr/>
        </p:nvGrpSpPr>
        <p:grpSpPr>
          <a:xfrm>
            <a:off x="712562" y="998017"/>
            <a:ext cx="2394370" cy="976502"/>
            <a:chOff x="749309" y="1112739"/>
            <a:chExt cx="2371603" cy="976502"/>
          </a:xfrm>
        </p:grpSpPr>
        <p:sp>
          <p:nvSpPr>
            <p:cNvPr id="6036" name="Google Shape;6036;p7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068" name="Google Shape;6068;p75"/>
          <p:cNvGraphicFramePr/>
          <p:nvPr/>
        </p:nvGraphicFramePr>
        <p:xfrm>
          <a:off x="5935863" y="996311"/>
          <a:ext cx="3000000" cy="3000000"/>
        </p:xfrm>
        <a:graphic>
          <a:graphicData uri="http://schemas.openxmlformats.org/drawingml/2006/table">
            <a:tbl>
              <a:tblPr>
                <a:noFill/>
                <a:tableStyleId>{C62D98B2-A765-4140-AE1B-877EA515D71A}</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069" name="Google Shape;6069;p75"/>
          <p:cNvGraphicFramePr/>
          <p:nvPr/>
        </p:nvGraphicFramePr>
        <p:xfrm>
          <a:off x="3342575" y="2130461"/>
          <a:ext cx="3000000" cy="3000000"/>
        </p:xfrm>
        <a:graphic>
          <a:graphicData uri="http://schemas.openxmlformats.org/drawingml/2006/table">
            <a:tbl>
              <a:tblPr>
                <a:noFill/>
                <a:tableStyleId>{C62D98B2-A765-4140-AE1B-877EA515D71A}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070" name="Google Shape;6070;p75"/>
          <p:cNvGrpSpPr/>
          <p:nvPr/>
        </p:nvGrpSpPr>
        <p:grpSpPr>
          <a:xfrm>
            <a:off x="4086505" y="2517104"/>
            <a:ext cx="1517436" cy="74460"/>
            <a:chOff x="3980086" y="2804397"/>
            <a:chExt cx="1227600" cy="66900"/>
          </a:xfrm>
        </p:grpSpPr>
        <p:sp>
          <p:nvSpPr>
            <p:cNvPr id="6071" name="Google Shape;6071;p7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75"/>
          <p:cNvGrpSpPr/>
          <p:nvPr/>
        </p:nvGrpSpPr>
        <p:grpSpPr>
          <a:xfrm>
            <a:off x="4711569" y="2809692"/>
            <a:ext cx="892956" cy="74460"/>
            <a:chOff x="3980086" y="2804397"/>
            <a:chExt cx="1227600" cy="66900"/>
          </a:xfrm>
        </p:grpSpPr>
        <p:sp>
          <p:nvSpPr>
            <p:cNvPr id="6074" name="Google Shape;6074;p7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75"/>
          <p:cNvGrpSpPr/>
          <p:nvPr/>
        </p:nvGrpSpPr>
        <p:grpSpPr>
          <a:xfrm>
            <a:off x="3344661" y="3168575"/>
            <a:ext cx="2363244" cy="1005943"/>
            <a:chOff x="3358415" y="3361302"/>
            <a:chExt cx="2363244" cy="1024695"/>
          </a:xfrm>
        </p:grpSpPr>
        <p:grpSp>
          <p:nvGrpSpPr>
            <p:cNvPr id="6077" name="Google Shape;6077;p75"/>
            <p:cNvGrpSpPr/>
            <p:nvPr/>
          </p:nvGrpSpPr>
          <p:grpSpPr>
            <a:xfrm>
              <a:off x="3358415" y="3361302"/>
              <a:ext cx="441300" cy="1024695"/>
              <a:chOff x="3358415" y="3361302"/>
              <a:chExt cx="441300" cy="1024695"/>
            </a:xfrm>
          </p:grpSpPr>
          <p:sp>
            <p:nvSpPr>
              <p:cNvPr id="6078" name="Google Shape;6078;p7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75"/>
            <p:cNvGrpSpPr/>
            <p:nvPr/>
          </p:nvGrpSpPr>
          <p:grpSpPr>
            <a:xfrm>
              <a:off x="3838901" y="3361302"/>
              <a:ext cx="441300" cy="1024695"/>
              <a:chOff x="3838901" y="3361302"/>
              <a:chExt cx="441300" cy="1024695"/>
            </a:xfrm>
          </p:grpSpPr>
          <p:sp>
            <p:nvSpPr>
              <p:cNvPr id="6085" name="Google Shape;6085;p7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75"/>
            <p:cNvGrpSpPr/>
            <p:nvPr/>
          </p:nvGrpSpPr>
          <p:grpSpPr>
            <a:xfrm>
              <a:off x="4319387" y="3361302"/>
              <a:ext cx="441300" cy="1024695"/>
              <a:chOff x="4319387" y="3361302"/>
              <a:chExt cx="441300" cy="1024695"/>
            </a:xfrm>
          </p:grpSpPr>
          <p:sp>
            <p:nvSpPr>
              <p:cNvPr id="6092" name="Google Shape;6092;p7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75"/>
            <p:cNvGrpSpPr/>
            <p:nvPr/>
          </p:nvGrpSpPr>
          <p:grpSpPr>
            <a:xfrm>
              <a:off x="4799873" y="3361302"/>
              <a:ext cx="441300" cy="1024695"/>
              <a:chOff x="4799873" y="3361302"/>
              <a:chExt cx="441300" cy="1024695"/>
            </a:xfrm>
          </p:grpSpPr>
          <p:sp>
            <p:nvSpPr>
              <p:cNvPr id="6099" name="Google Shape;6099;p7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75"/>
            <p:cNvGrpSpPr/>
            <p:nvPr/>
          </p:nvGrpSpPr>
          <p:grpSpPr>
            <a:xfrm>
              <a:off x="5280360" y="3361302"/>
              <a:ext cx="441300" cy="1024695"/>
              <a:chOff x="5280360" y="3361302"/>
              <a:chExt cx="441300" cy="1024695"/>
            </a:xfrm>
          </p:grpSpPr>
          <p:sp>
            <p:nvSpPr>
              <p:cNvPr id="6106" name="Google Shape;6106;p7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112" name="Google Shape;6112;p75"/>
          <p:cNvGraphicFramePr/>
          <p:nvPr/>
        </p:nvGraphicFramePr>
        <p:xfrm>
          <a:off x="711088" y="2130461"/>
          <a:ext cx="3000000" cy="3000000"/>
        </p:xfrm>
        <a:graphic>
          <a:graphicData uri="http://schemas.openxmlformats.org/drawingml/2006/table">
            <a:tbl>
              <a:tblPr>
                <a:noFill/>
                <a:tableStyleId>{C62D98B2-A765-4140-AE1B-877EA515D71A}</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113" name="Google Shape;6113;p75"/>
          <p:cNvGrpSpPr/>
          <p:nvPr/>
        </p:nvGrpSpPr>
        <p:grpSpPr>
          <a:xfrm>
            <a:off x="712613" y="3180186"/>
            <a:ext cx="2403614" cy="1005900"/>
            <a:chOff x="726450" y="3372825"/>
            <a:chExt cx="2403614" cy="1005900"/>
          </a:xfrm>
        </p:grpSpPr>
        <p:grpSp>
          <p:nvGrpSpPr>
            <p:cNvPr id="6114" name="Google Shape;6114;p75"/>
            <p:cNvGrpSpPr/>
            <p:nvPr/>
          </p:nvGrpSpPr>
          <p:grpSpPr>
            <a:xfrm>
              <a:off x="726450" y="3696000"/>
              <a:ext cx="2403614" cy="500898"/>
              <a:chOff x="726450" y="3696000"/>
              <a:chExt cx="2403614" cy="500898"/>
            </a:xfrm>
          </p:grpSpPr>
          <p:sp>
            <p:nvSpPr>
              <p:cNvPr id="6115" name="Google Shape;6115;p7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16" name="Google Shape;6116;p7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117" name="Google Shape;6117;p75"/>
            <p:cNvGrpSpPr/>
            <p:nvPr/>
          </p:nvGrpSpPr>
          <p:grpSpPr>
            <a:xfrm>
              <a:off x="1348050" y="3372825"/>
              <a:ext cx="1720425" cy="1005900"/>
              <a:chOff x="1348050" y="3372825"/>
              <a:chExt cx="1720425" cy="1005900"/>
            </a:xfrm>
          </p:grpSpPr>
          <p:sp>
            <p:nvSpPr>
              <p:cNvPr id="6118" name="Google Shape;6118;p7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19" name="Google Shape;6119;p7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20" name="Google Shape;6120;p7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21" name="Google Shape;6121;p7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22" name="Google Shape;6122;p7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123" name="Google Shape;6123;p75"/>
            <p:cNvGrpSpPr/>
            <p:nvPr/>
          </p:nvGrpSpPr>
          <p:grpSpPr>
            <a:xfrm>
              <a:off x="1455707" y="3731058"/>
              <a:ext cx="1491150" cy="417657"/>
              <a:chOff x="1455707" y="3731058"/>
              <a:chExt cx="1491150" cy="417657"/>
            </a:xfrm>
          </p:grpSpPr>
          <p:grpSp>
            <p:nvGrpSpPr>
              <p:cNvPr id="6124" name="Google Shape;6124;p75"/>
              <p:cNvGrpSpPr/>
              <p:nvPr/>
            </p:nvGrpSpPr>
            <p:grpSpPr>
              <a:xfrm>
                <a:off x="1472938" y="3745828"/>
                <a:ext cx="72126" cy="53788"/>
                <a:chOff x="1472938" y="3745828"/>
                <a:chExt cx="72126" cy="53788"/>
              </a:xfrm>
            </p:grpSpPr>
            <p:sp>
              <p:nvSpPr>
                <p:cNvPr id="6125" name="Google Shape;6125;p7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75"/>
              <p:cNvGrpSpPr/>
              <p:nvPr/>
            </p:nvGrpSpPr>
            <p:grpSpPr>
              <a:xfrm>
                <a:off x="1819181" y="4089633"/>
                <a:ext cx="72126" cy="53788"/>
                <a:chOff x="1819181" y="4089633"/>
                <a:chExt cx="72126" cy="53788"/>
              </a:xfrm>
            </p:grpSpPr>
            <p:sp>
              <p:nvSpPr>
                <p:cNvPr id="6128" name="Google Shape;6128;p7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75"/>
              <p:cNvGrpSpPr/>
              <p:nvPr/>
            </p:nvGrpSpPr>
            <p:grpSpPr>
              <a:xfrm>
                <a:off x="1455707" y="4084171"/>
                <a:ext cx="64321" cy="64544"/>
                <a:chOff x="1455707" y="4084171"/>
                <a:chExt cx="64321" cy="64544"/>
              </a:xfrm>
            </p:grpSpPr>
            <p:sp>
              <p:nvSpPr>
                <p:cNvPr id="6131" name="Google Shape;6131;p7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75"/>
              <p:cNvGrpSpPr/>
              <p:nvPr/>
            </p:nvGrpSpPr>
            <p:grpSpPr>
              <a:xfrm>
                <a:off x="1818610" y="3731058"/>
                <a:ext cx="64321" cy="64544"/>
                <a:chOff x="1818610" y="3731058"/>
                <a:chExt cx="64321" cy="64544"/>
              </a:xfrm>
            </p:grpSpPr>
            <p:sp>
              <p:nvSpPr>
                <p:cNvPr id="6134" name="Google Shape;6134;p7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75"/>
              <p:cNvGrpSpPr/>
              <p:nvPr/>
            </p:nvGrpSpPr>
            <p:grpSpPr>
              <a:xfrm>
                <a:off x="2172491" y="4089633"/>
                <a:ext cx="72126" cy="53788"/>
                <a:chOff x="2172491" y="4089633"/>
                <a:chExt cx="72126" cy="53788"/>
              </a:xfrm>
            </p:grpSpPr>
            <p:sp>
              <p:nvSpPr>
                <p:cNvPr id="6137" name="Google Shape;6137;p7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75"/>
              <p:cNvGrpSpPr/>
              <p:nvPr/>
            </p:nvGrpSpPr>
            <p:grpSpPr>
              <a:xfrm>
                <a:off x="2171920" y="3731058"/>
                <a:ext cx="64321" cy="64544"/>
                <a:chOff x="2171920" y="3731058"/>
                <a:chExt cx="64321" cy="64544"/>
              </a:xfrm>
            </p:grpSpPr>
            <p:sp>
              <p:nvSpPr>
                <p:cNvPr id="6140" name="Google Shape;6140;p7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75"/>
              <p:cNvGrpSpPr/>
              <p:nvPr/>
            </p:nvGrpSpPr>
            <p:grpSpPr>
              <a:xfrm>
                <a:off x="2874730" y="3745828"/>
                <a:ext cx="72126" cy="53788"/>
                <a:chOff x="2874730" y="3745828"/>
                <a:chExt cx="72126" cy="53788"/>
              </a:xfrm>
            </p:grpSpPr>
            <p:sp>
              <p:nvSpPr>
                <p:cNvPr id="6143" name="Google Shape;6143;p7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75"/>
              <p:cNvGrpSpPr/>
              <p:nvPr/>
            </p:nvGrpSpPr>
            <p:grpSpPr>
              <a:xfrm>
                <a:off x="2878589" y="4081481"/>
                <a:ext cx="64321" cy="64544"/>
                <a:chOff x="2878589" y="4081481"/>
                <a:chExt cx="64321" cy="64544"/>
              </a:xfrm>
            </p:grpSpPr>
            <p:sp>
              <p:nvSpPr>
                <p:cNvPr id="6146" name="Google Shape;6146;p7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75"/>
              <p:cNvGrpSpPr/>
              <p:nvPr/>
            </p:nvGrpSpPr>
            <p:grpSpPr>
              <a:xfrm>
                <a:off x="2525796" y="4089633"/>
                <a:ext cx="72126" cy="53788"/>
                <a:chOff x="2525796" y="4089633"/>
                <a:chExt cx="72126" cy="53788"/>
              </a:xfrm>
            </p:grpSpPr>
            <p:sp>
              <p:nvSpPr>
                <p:cNvPr id="6149" name="Google Shape;6149;p7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75"/>
              <p:cNvGrpSpPr/>
              <p:nvPr/>
            </p:nvGrpSpPr>
            <p:grpSpPr>
              <a:xfrm>
                <a:off x="2525225" y="3731058"/>
                <a:ext cx="64321" cy="64544"/>
                <a:chOff x="2525225" y="3731058"/>
                <a:chExt cx="64321" cy="64544"/>
              </a:xfrm>
            </p:grpSpPr>
            <p:sp>
              <p:nvSpPr>
                <p:cNvPr id="6152" name="Google Shape;6152;p7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7" name="Shape 6157"/>
        <p:cNvGrpSpPr/>
        <p:nvPr/>
      </p:nvGrpSpPr>
      <p:grpSpPr>
        <a:xfrm>
          <a:off x="0" y="0"/>
          <a:ext cx="0" cy="0"/>
          <a:chOff x="0" y="0"/>
          <a:chExt cx="0" cy="0"/>
        </a:xfrm>
      </p:grpSpPr>
      <p:grpSp>
        <p:nvGrpSpPr>
          <p:cNvPr id="6158" name="Google Shape;6158;p76"/>
          <p:cNvGrpSpPr/>
          <p:nvPr/>
        </p:nvGrpSpPr>
        <p:grpSpPr>
          <a:xfrm>
            <a:off x="5780153" y="1859606"/>
            <a:ext cx="671400" cy="674856"/>
            <a:chOff x="5780148" y="1859605"/>
            <a:chExt cx="671400" cy="674856"/>
          </a:xfrm>
        </p:grpSpPr>
        <p:sp>
          <p:nvSpPr>
            <p:cNvPr id="6159" name="Google Shape;6159;p76"/>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6"/>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6"/>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6"/>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76"/>
          <p:cNvGrpSpPr/>
          <p:nvPr/>
        </p:nvGrpSpPr>
        <p:grpSpPr>
          <a:xfrm>
            <a:off x="716996" y="971307"/>
            <a:ext cx="845921" cy="690752"/>
            <a:chOff x="732428" y="1198513"/>
            <a:chExt cx="845921" cy="690752"/>
          </a:xfrm>
        </p:grpSpPr>
        <p:grpSp>
          <p:nvGrpSpPr>
            <p:cNvPr id="6164" name="Google Shape;6164;p76"/>
            <p:cNvGrpSpPr/>
            <p:nvPr/>
          </p:nvGrpSpPr>
          <p:grpSpPr>
            <a:xfrm>
              <a:off x="823030" y="1198513"/>
              <a:ext cx="755319" cy="690752"/>
              <a:chOff x="823030" y="1198513"/>
              <a:chExt cx="755319" cy="690752"/>
            </a:xfrm>
          </p:grpSpPr>
          <p:sp>
            <p:nvSpPr>
              <p:cNvPr id="6165" name="Google Shape;6165;p7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76"/>
            <p:cNvGrpSpPr/>
            <p:nvPr/>
          </p:nvGrpSpPr>
          <p:grpSpPr>
            <a:xfrm>
              <a:off x="732428" y="1239937"/>
              <a:ext cx="739912" cy="607886"/>
              <a:chOff x="732428" y="1239937"/>
              <a:chExt cx="739912" cy="607886"/>
            </a:xfrm>
          </p:grpSpPr>
          <p:sp>
            <p:nvSpPr>
              <p:cNvPr id="6168" name="Google Shape;6168;p7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76"/>
            <p:cNvGrpSpPr/>
            <p:nvPr/>
          </p:nvGrpSpPr>
          <p:grpSpPr>
            <a:xfrm>
              <a:off x="732428" y="1277018"/>
              <a:ext cx="702832" cy="533758"/>
              <a:chOff x="732428" y="1277018"/>
              <a:chExt cx="702832" cy="533758"/>
            </a:xfrm>
          </p:grpSpPr>
          <p:sp>
            <p:nvSpPr>
              <p:cNvPr id="6171" name="Google Shape;6171;p7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76"/>
            <p:cNvGrpSpPr/>
            <p:nvPr/>
          </p:nvGrpSpPr>
          <p:grpSpPr>
            <a:xfrm>
              <a:off x="931170" y="1306653"/>
              <a:ext cx="647179" cy="474455"/>
              <a:chOff x="931170" y="1306653"/>
              <a:chExt cx="647179" cy="474455"/>
            </a:xfrm>
          </p:grpSpPr>
          <p:sp>
            <p:nvSpPr>
              <p:cNvPr id="6174" name="Google Shape;6174;p7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6" name="Google Shape;6176;p7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76"/>
          <p:cNvGrpSpPr/>
          <p:nvPr/>
        </p:nvGrpSpPr>
        <p:grpSpPr>
          <a:xfrm>
            <a:off x="3948605" y="971313"/>
            <a:ext cx="634656" cy="699982"/>
            <a:chOff x="5985650" y="2860025"/>
            <a:chExt cx="1396075" cy="1539775"/>
          </a:xfrm>
        </p:grpSpPr>
        <p:sp>
          <p:nvSpPr>
            <p:cNvPr id="6178" name="Google Shape;6178;p7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76"/>
          <p:cNvGrpSpPr/>
          <p:nvPr/>
        </p:nvGrpSpPr>
        <p:grpSpPr>
          <a:xfrm>
            <a:off x="4704254" y="971307"/>
            <a:ext cx="725845" cy="699975"/>
            <a:chOff x="4249973" y="1201875"/>
            <a:chExt cx="1958568" cy="1888762"/>
          </a:xfrm>
        </p:grpSpPr>
        <p:sp>
          <p:nvSpPr>
            <p:cNvPr id="6211" name="Google Shape;6211;p7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2" name="Google Shape;6212;p76"/>
            <p:cNvGrpSpPr/>
            <p:nvPr/>
          </p:nvGrpSpPr>
          <p:grpSpPr>
            <a:xfrm>
              <a:off x="5853086" y="1789142"/>
              <a:ext cx="355454" cy="1048099"/>
              <a:chOff x="5576108" y="2016725"/>
              <a:chExt cx="565200" cy="1666560"/>
            </a:xfrm>
          </p:grpSpPr>
          <p:sp>
            <p:nvSpPr>
              <p:cNvPr id="6213" name="Google Shape;6213;p7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14" name="Google Shape;6214;p7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76"/>
            <p:cNvGrpSpPr/>
            <p:nvPr/>
          </p:nvGrpSpPr>
          <p:grpSpPr>
            <a:xfrm>
              <a:off x="4869455" y="2691676"/>
              <a:ext cx="1013897" cy="398961"/>
              <a:chOff x="4012057" y="3451825"/>
              <a:chExt cx="1612175" cy="634379"/>
            </a:xfrm>
          </p:grpSpPr>
          <p:sp>
            <p:nvSpPr>
              <p:cNvPr id="6216" name="Google Shape;6216;p7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17" name="Google Shape;6217;p7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76"/>
            <p:cNvGrpSpPr/>
            <p:nvPr/>
          </p:nvGrpSpPr>
          <p:grpSpPr>
            <a:xfrm>
              <a:off x="4276937" y="2155961"/>
              <a:ext cx="651965" cy="891358"/>
              <a:chOff x="3069908" y="2599997"/>
              <a:chExt cx="1036675" cy="1417328"/>
            </a:xfrm>
          </p:grpSpPr>
          <p:sp>
            <p:nvSpPr>
              <p:cNvPr id="6219" name="Google Shape;6219;p7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20" name="Google Shape;6220;p7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1" name="Google Shape;6221;p76"/>
            <p:cNvGrpSpPr/>
            <p:nvPr/>
          </p:nvGrpSpPr>
          <p:grpSpPr>
            <a:xfrm>
              <a:off x="5054918" y="1201875"/>
              <a:ext cx="999548" cy="602711"/>
              <a:chOff x="4306958" y="1082925"/>
              <a:chExt cx="1589359" cy="958358"/>
            </a:xfrm>
          </p:grpSpPr>
          <p:sp>
            <p:nvSpPr>
              <p:cNvPr id="6222" name="Google Shape;6222;p7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23" name="Google Shape;6223;p7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76"/>
            <p:cNvGrpSpPr/>
            <p:nvPr/>
          </p:nvGrpSpPr>
          <p:grpSpPr>
            <a:xfrm>
              <a:off x="4249973" y="1303451"/>
              <a:ext cx="799317" cy="841334"/>
              <a:chOff x="3027033" y="1244439"/>
              <a:chExt cx="1270977" cy="1337786"/>
            </a:xfrm>
          </p:grpSpPr>
          <p:sp>
            <p:nvSpPr>
              <p:cNvPr id="6225" name="Google Shape;6225;p7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26" name="Google Shape;6226;p7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27" name="Google Shape;6227;p76"/>
          <p:cNvGrpSpPr/>
          <p:nvPr/>
        </p:nvGrpSpPr>
        <p:grpSpPr>
          <a:xfrm>
            <a:off x="4057119" y="1858087"/>
            <a:ext cx="750769" cy="683784"/>
            <a:chOff x="4204684" y="2104422"/>
            <a:chExt cx="699822" cy="637382"/>
          </a:xfrm>
        </p:grpSpPr>
        <p:grpSp>
          <p:nvGrpSpPr>
            <p:cNvPr id="6228" name="Google Shape;6228;p76"/>
            <p:cNvGrpSpPr/>
            <p:nvPr/>
          </p:nvGrpSpPr>
          <p:grpSpPr>
            <a:xfrm>
              <a:off x="4204684" y="2430067"/>
              <a:ext cx="342957" cy="311738"/>
              <a:chOff x="4204684" y="2430067"/>
              <a:chExt cx="342957" cy="311738"/>
            </a:xfrm>
          </p:grpSpPr>
          <p:sp>
            <p:nvSpPr>
              <p:cNvPr id="6229" name="Google Shape;6229;p7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76"/>
            <p:cNvGrpSpPr/>
            <p:nvPr/>
          </p:nvGrpSpPr>
          <p:grpSpPr>
            <a:xfrm>
              <a:off x="4561586" y="2430067"/>
              <a:ext cx="342920" cy="311738"/>
              <a:chOff x="4561586" y="2430067"/>
              <a:chExt cx="342920" cy="311738"/>
            </a:xfrm>
          </p:grpSpPr>
          <p:sp>
            <p:nvSpPr>
              <p:cNvPr id="6232" name="Google Shape;6232;p7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4" name="Google Shape;6234;p76"/>
            <p:cNvGrpSpPr/>
            <p:nvPr/>
          </p:nvGrpSpPr>
          <p:grpSpPr>
            <a:xfrm>
              <a:off x="4561586" y="2104422"/>
              <a:ext cx="342920" cy="311738"/>
              <a:chOff x="4561586" y="2104422"/>
              <a:chExt cx="342920" cy="311738"/>
            </a:xfrm>
          </p:grpSpPr>
          <p:sp>
            <p:nvSpPr>
              <p:cNvPr id="6235" name="Google Shape;6235;p7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76"/>
            <p:cNvGrpSpPr/>
            <p:nvPr/>
          </p:nvGrpSpPr>
          <p:grpSpPr>
            <a:xfrm>
              <a:off x="4204684" y="2104422"/>
              <a:ext cx="342957" cy="311664"/>
              <a:chOff x="4204684" y="2104422"/>
              <a:chExt cx="342957" cy="311664"/>
            </a:xfrm>
          </p:grpSpPr>
          <p:sp>
            <p:nvSpPr>
              <p:cNvPr id="6238" name="Google Shape;6238;p7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40" name="Google Shape;6240;p76"/>
          <p:cNvGrpSpPr/>
          <p:nvPr/>
        </p:nvGrpSpPr>
        <p:grpSpPr>
          <a:xfrm>
            <a:off x="5521552" y="971301"/>
            <a:ext cx="660591" cy="688867"/>
            <a:chOff x="5830645" y="1267368"/>
            <a:chExt cx="530340" cy="553040"/>
          </a:xfrm>
        </p:grpSpPr>
        <p:sp>
          <p:nvSpPr>
            <p:cNvPr id="6241" name="Google Shape;6241;p7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2" name="Google Shape;6242;p76"/>
            <p:cNvGrpSpPr/>
            <p:nvPr/>
          </p:nvGrpSpPr>
          <p:grpSpPr>
            <a:xfrm>
              <a:off x="5830645" y="1267368"/>
              <a:ext cx="259743" cy="269909"/>
              <a:chOff x="5830645" y="1267368"/>
              <a:chExt cx="259743" cy="269909"/>
            </a:xfrm>
          </p:grpSpPr>
          <p:sp>
            <p:nvSpPr>
              <p:cNvPr id="6243" name="Google Shape;6243;p7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76"/>
            <p:cNvGrpSpPr/>
            <p:nvPr/>
          </p:nvGrpSpPr>
          <p:grpSpPr>
            <a:xfrm>
              <a:off x="6101293" y="1267368"/>
              <a:ext cx="259692" cy="269909"/>
              <a:chOff x="6101293" y="1267368"/>
              <a:chExt cx="259692" cy="269909"/>
            </a:xfrm>
          </p:grpSpPr>
          <p:sp>
            <p:nvSpPr>
              <p:cNvPr id="6246" name="Google Shape;6246;p7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76"/>
            <p:cNvGrpSpPr/>
            <p:nvPr/>
          </p:nvGrpSpPr>
          <p:grpSpPr>
            <a:xfrm>
              <a:off x="5830645" y="1550500"/>
              <a:ext cx="259692" cy="269909"/>
              <a:chOff x="5830645" y="1550500"/>
              <a:chExt cx="259692" cy="269909"/>
            </a:xfrm>
          </p:grpSpPr>
          <p:sp>
            <p:nvSpPr>
              <p:cNvPr id="6249" name="Google Shape;6249;p7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76"/>
            <p:cNvGrpSpPr/>
            <p:nvPr/>
          </p:nvGrpSpPr>
          <p:grpSpPr>
            <a:xfrm>
              <a:off x="6101293" y="1550500"/>
              <a:ext cx="259692" cy="269909"/>
              <a:chOff x="6101293" y="1550500"/>
              <a:chExt cx="259692" cy="269909"/>
            </a:xfrm>
          </p:grpSpPr>
          <p:sp>
            <p:nvSpPr>
              <p:cNvPr id="6252" name="Google Shape;6252;p7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54" name="Google Shape;6254;p76"/>
          <p:cNvGrpSpPr/>
          <p:nvPr/>
        </p:nvGrpSpPr>
        <p:grpSpPr>
          <a:xfrm>
            <a:off x="723705" y="1861761"/>
            <a:ext cx="697154" cy="679574"/>
            <a:chOff x="2679875" y="2361475"/>
            <a:chExt cx="780425" cy="760575"/>
          </a:xfrm>
        </p:grpSpPr>
        <p:sp>
          <p:nvSpPr>
            <p:cNvPr id="6255" name="Google Shape;6255;p7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76"/>
          <p:cNvGrpSpPr/>
          <p:nvPr/>
        </p:nvGrpSpPr>
        <p:grpSpPr>
          <a:xfrm>
            <a:off x="3122864" y="971353"/>
            <a:ext cx="735829" cy="684547"/>
            <a:chOff x="3351965" y="1148808"/>
            <a:chExt cx="750770" cy="698375"/>
          </a:xfrm>
        </p:grpSpPr>
        <p:grpSp>
          <p:nvGrpSpPr>
            <p:cNvPr id="6262" name="Google Shape;6262;p76"/>
            <p:cNvGrpSpPr/>
            <p:nvPr/>
          </p:nvGrpSpPr>
          <p:grpSpPr>
            <a:xfrm>
              <a:off x="3586796" y="1148808"/>
              <a:ext cx="294857" cy="286830"/>
              <a:chOff x="3750225" y="1774000"/>
              <a:chExt cx="149575" cy="145525"/>
            </a:xfrm>
          </p:grpSpPr>
          <p:sp>
            <p:nvSpPr>
              <p:cNvPr id="6263" name="Google Shape;6263;p7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76"/>
            <p:cNvGrpSpPr/>
            <p:nvPr/>
          </p:nvGrpSpPr>
          <p:grpSpPr>
            <a:xfrm>
              <a:off x="3779245" y="1375768"/>
              <a:ext cx="323490" cy="286978"/>
              <a:chOff x="3847850" y="1889150"/>
              <a:chExt cx="164100" cy="145600"/>
            </a:xfrm>
          </p:grpSpPr>
          <p:sp>
            <p:nvSpPr>
              <p:cNvPr id="6266" name="Google Shape;6266;p7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76"/>
            <p:cNvGrpSpPr/>
            <p:nvPr/>
          </p:nvGrpSpPr>
          <p:grpSpPr>
            <a:xfrm>
              <a:off x="3351965" y="1330435"/>
              <a:ext cx="295449" cy="285401"/>
              <a:chOff x="3631100" y="1866150"/>
              <a:chExt cx="149875" cy="144800"/>
            </a:xfrm>
          </p:grpSpPr>
          <p:sp>
            <p:nvSpPr>
              <p:cNvPr id="6269" name="Google Shape;6269;p7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76"/>
            <p:cNvGrpSpPr/>
            <p:nvPr/>
          </p:nvGrpSpPr>
          <p:grpSpPr>
            <a:xfrm>
              <a:off x="3548208" y="1560352"/>
              <a:ext cx="294808" cy="286830"/>
              <a:chOff x="3730650" y="1982800"/>
              <a:chExt cx="149550" cy="145525"/>
            </a:xfrm>
          </p:grpSpPr>
          <p:sp>
            <p:nvSpPr>
              <p:cNvPr id="6272" name="Google Shape;6272;p7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4" name="Google Shape;6274;p76"/>
          <p:cNvGrpSpPr/>
          <p:nvPr/>
        </p:nvGrpSpPr>
        <p:grpSpPr>
          <a:xfrm>
            <a:off x="7624517" y="971307"/>
            <a:ext cx="804565" cy="677795"/>
            <a:chOff x="7636443" y="1204988"/>
            <a:chExt cx="804565" cy="677795"/>
          </a:xfrm>
        </p:grpSpPr>
        <p:grpSp>
          <p:nvGrpSpPr>
            <p:cNvPr id="6275" name="Google Shape;6275;p76"/>
            <p:cNvGrpSpPr/>
            <p:nvPr/>
          </p:nvGrpSpPr>
          <p:grpSpPr>
            <a:xfrm>
              <a:off x="7636443" y="1509705"/>
              <a:ext cx="804565" cy="373078"/>
              <a:chOff x="7636443" y="1509705"/>
              <a:chExt cx="804565" cy="373078"/>
            </a:xfrm>
          </p:grpSpPr>
          <p:sp>
            <p:nvSpPr>
              <p:cNvPr id="6276" name="Google Shape;6276;p7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8" name="Google Shape;6278;p76"/>
            <p:cNvGrpSpPr/>
            <p:nvPr/>
          </p:nvGrpSpPr>
          <p:grpSpPr>
            <a:xfrm>
              <a:off x="7636443" y="1408133"/>
              <a:ext cx="804565" cy="373078"/>
              <a:chOff x="7636443" y="1408133"/>
              <a:chExt cx="804565" cy="373078"/>
            </a:xfrm>
          </p:grpSpPr>
          <p:sp>
            <p:nvSpPr>
              <p:cNvPr id="6279" name="Google Shape;6279;p7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76"/>
            <p:cNvGrpSpPr/>
            <p:nvPr/>
          </p:nvGrpSpPr>
          <p:grpSpPr>
            <a:xfrm>
              <a:off x="7636443" y="1306560"/>
              <a:ext cx="804565" cy="373078"/>
              <a:chOff x="7636443" y="1306560"/>
              <a:chExt cx="804565" cy="373078"/>
            </a:xfrm>
          </p:grpSpPr>
          <p:sp>
            <p:nvSpPr>
              <p:cNvPr id="6282" name="Google Shape;6282;p7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4" name="Google Shape;6284;p76"/>
            <p:cNvGrpSpPr/>
            <p:nvPr/>
          </p:nvGrpSpPr>
          <p:grpSpPr>
            <a:xfrm>
              <a:off x="7636443" y="1204988"/>
              <a:ext cx="804565" cy="373078"/>
              <a:chOff x="7636443" y="1204988"/>
              <a:chExt cx="804565" cy="373078"/>
            </a:xfrm>
          </p:grpSpPr>
          <p:sp>
            <p:nvSpPr>
              <p:cNvPr id="6285" name="Google Shape;6285;p7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87" name="Google Shape;6287;p76"/>
          <p:cNvGrpSpPr/>
          <p:nvPr/>
        </p:nvGrpSpPr>
        <p:grpSpPr>
          <a:xfrm>
            <a:off x="4963363" y="1878721"/>
            <a:ext cx="661339" cy="661188"/>
            <a:chOff x="3990000" y="975400"/>
            <a:chExt cx="3934200" cy="3933300"/>
          </a:xfrm>
        </p:grpSpPr>
        <p:sp>
          <p:nvSpPr>
            <p:cNvPr id="6288" name="Google Shape;6288;p7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76"/>
          <p:cNvGrpSpPr/>
          <p:nvPr/>
        </p:nvGrpSpPr>
        <p:grpSpPr>
          <a:xfrm>
            <a:off x="6607011" y="1857359"/>
            <a:ext cx="868881" cy="684241"/>
            <a:chOff x="6598259" y="2078634"/>
            <a:chExt cx="868881" cy="684241"/>
          </a:xfrm>
        </p:grpSpPr>
        <p:sp>
          <p:nvSpPr>
            <p:cNvPr id="6293" name="Google Shape;6293;p7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9" name="Google Shape;6299;p76"/>
            <p:cNvGrpSpPr/>
            <p:nvPr/>
          </p:nvGrpSpPr>
          <p:grpSpPr>
            <a:xfrm>
              <a:off x="6808175" y="2078634"/>
              <a:ext cx="452229" cy="684241"/>
              <a:chOff x="6808175" y="2078634"/>
              <a:chExt cx="452229" cy="684241"/>
            </a:xfrm>
          </p:grpSpPr>
          <p:sp>
            <p:nvSpPr>
              <p:cNvPr id="6300" name="Google Shape;6300;p7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6" name="Google Shape;6306;p76"/>
              <p:cNvGrpSpPr/>
              <p:nvPr/>
            </p:nvGrpSpPr>
            <p:grpSpPr>
              <a:xfrm>
                <a:off x="6821586" y="2078634"/>
                <a:ext cx="426871" cy="684241"/>
                <a:chOff x="6821586" y="2078634"/>
                <a:chExt cx="426871" cy="684241"/>
              </a:xfrm>
            </p:grpSpPr>
            <p:grpSp>
              <p:nvGrpSpPr>
                <p:cNvPr id="6307" name="Google Shape;6307;p76"/>
                <p:cNvGrpSpPr/>
                <p:nvPr/>
              </p:nvGrpSpPr>
              <p:grpSpPr>
                <a:xfrm>
                  <a:off x="6821586" y="2078634"/>
                  <a:ext cx="426871" cy="684241"/>
                  <a:chOff x="6821586" y="2078634"/>
                  <a:chExt cx="426871" cy="684241"/>
                </a:xfrm>
              </p:grpSpPr>
              <p:sp>
                <p:nvSpPr>
                  <p:cNvPr id="6308" name="Google Shape;6308;p7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7" name="Google Shape;6327;p7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33" name="Google Shape;6333;p76"/>
          <p:cNvGrpSpPr/>
          <p:nvPr/>
        </p:nvGrpSpPr>
        <p:grpSpPr>
          <a:xfrm>
            <a:off x="716994" y="3531369"/>
            <a:ext cx="1340789" cy="640830"/>
            <a:chOff x="238125" y="1151100"/>
            <a:chExt cx="7139450" cy="3412300"/>
          </a:xfrm>
        </p:grpSpPr>
        <p:sp>
          <p:nvSpPr>
            <p:cNvPr id="6334" name="Google Shape;6334;p7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6" name="Google Shape;6346;p76"/>
          <p:cNvGrpSpPr/>
          <p:nvPr/>
        </p:nvGrpSpPr>
        <p:grpSpPr>
          <a:xfrm>
            <a:off x="5584217" y="2734650"/>
            <a:ext cx="985357" cy="585764"/>
            <a:chOff x="5145061" y="2881789"/>
            <a:chExt cx="1107641" cy="658458"/>
          </a:xfrm>
        </p:grpSpPr>
        <p:grpSp>
          <p:nvGrpSpPr>
            <p:cNvPr id="6347" name="Google Shape;6347;p76"/>
            <p:cNvGrpSpPr/>
            <p:nvPr/>
          </p:nvGrpSpPr>
          <p:grpSpPr>
            <a:xfrm>
              <a:off x="5722989" y="3244587"/>
              <a:ext cx="529713" cy="295659"/>
              <a:chOff x="5722989" y="3244587"/>
              <a:chExt cx="529713" cy="295659"/>
            </a:xfrm>
          </p:grpSpPr>
          <p:sp>
            <p:nvSpPr>
              <p:cNvPr id="6348" name="Google Shape;6348;p7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349" name="Google Shape;6349;p7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350" name="Google Shape;6350;p76"/>
            <p:cNvGrpSpPr/>
            <p:nvPr/>
          </p:nvGrpSpPr>
          <p:grpSpPr>
            <a:xfrm>
              <a:off x="5145061" y="3244587"/>
              <a:ext cx="536807" cy="295659"/>
              <a:chOff x="5145061" y="3244587"/>
              <a:chExt cx="536807" cy="295659"/>
            </a:xfrm>
          </p:grpSpPr>
          <p:sp>
            <p:nvSpPr>
              <p:cNvPr id="6351" name="Google Shape;6351;p7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352" name="Google Shape;6352;p7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353" name="Google Shape;6353;p76"/>
            <p:cNvGrpSpPr/>
            <p:nvPr/>
          </p:nvGrpSpPr>
          <p:grpSpPr>
            <a:xfrm>
              <a:off x="5341327" y="2898245"/>
              <a:ext cx="532309" cy="614891"/>
              <a:chOff x="5341327" y="2898245"/>
              <a:chExt cx="532309" cy="614891"/>
            </a:xfrm>
          </p:grpSpPr>
          <p:sp>
            <p:nvSpPr>
              <p:cNvPr id="6354" name="Google Shape;6354;p7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355" name="Google Shape;6355;p7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356" name="Google Shape;6356;p76"/>
            <p:cNvGrpSpPr/>
            <p:nvPr/>
          </p:nvGrpSpPr>
          <p:grpSpPr>
            <a:xfrm>
              <a:off x="5532290" y="2881789"/>
              <a:ext cx="620516" cy="305456"/>
              <a:chOff x="5532290" y="2881789"/>
              <a:chExt cx="620516" cy="305456"/>
            </a:xfrm>
          </p:grpSpPr>
          <p:sp>
            <p:nvSpPr>
              <p:cNvPr id="6357" name="Google Shape;6357;p7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358" name="Google Shape;6358;p7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359" name="Google Shape;6359;p76"/>
          <p:cNvGrpSpPr/>
          <p:nvPr/>
        </p:nvGrpSpPr>
        <p:grpSpPr>
          <a:xfrm>
            <a:off x="8163140" y="3526708"/>
            <a:ext cx="269068" cy="645491"/>
            <a:chOff x="7026852" y="3311869"/>
            <a:chExt cx="434331" cy="1041954"/>
          </a:xfrm>
        </p:grpSpPr>
        <p:sp>
          <p:nvSpPr>
            <p:cNvPr id="6360" name="Google Shape;6360;p7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76"/>
          <p:cNvGrpSpPr/>
          <p:nvPr/>
        </p:nvGrpSpPr>
        <p:grpSpPr>
          <a:xfrm>
            <a:off x="6179721" y="3565945"/>
            <a:ext cx="293882" cy="293836"/>
            <a:chOff x="4873519" y="3311869"/>
            <a:chExt cx="499374" cy="499296"/>
          </a:xfrm>
        </p:grpSpPr>
        <p:sp>
          <p:nvSpPr>
            <p:cNvPr id="6364" name="Google Shape;6364;p7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76"/>
          <p:cNvGrpSpPr/>
          <p:nvPr/>
        </p:nvGrpSpPr>
        <p:grpSpPr>
          <a:xfrm>
            <a:off x="6179721" y="3878317"/>
            <a:ext cx="293882" cy="293882"/>
            <a:chOff x="4873519" y="3875839"/>
            <a:chExt cx="499374" cy="499374"/>
          </a:xfrm>
        </p:grpSpPr>
        <p:sp>
          <p:nvSpPr>
            <p:cNvPr id="6367" name="Google Shape;6367;p7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76"/>
          <p:cNvGrpSpPr/>
          <p:nvPr/>
        </p:nvGrpSpPr>
        <p:grpSpPr>
          <a:xfrm>
            <a:off x="2410248" y="1850269"/>
            <a:ext cx="698104" cy="698208"/>
            <a:chOff x="2565073" y="2075876"/>
            <a:chExt cx="672482" cy="672518"/>
          </a:xfrm>
        </p:grpSpPr>
        <p:sp>
          <p:nvSpPr>
            <p:cNvPr id="6370" name="Google Shape;6370;p7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76"/>
          <p:cNvGrpSpPr/>
          <p:nvPr/>
        </p:nvGrpSpPr>
        <p:grpSpPr>
          <a:xfrm>
            <a:off x="5633660" y="3534870"/>
            <a:ext cx="438354" cy="637329"/>
            <a:chOff x="1697726" y="3244179"/>
            <a:chExt cx="788124" cy="1146069"/>
          </a:xfrm>
        </p:grpSpPr>
        <p:sp>
          <p:nvSpPr>
            <p:cNvPr id="6377" name="Google Shape;6377;p7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9" name="Google Shape;6379;p76"/>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0" name="Google Shape;6380;p76"/>
          <p:cNvGrpSpPr/>
          <p:nvPr/>
        </p:nvGrpSpPr>
        <p:grpSpPr>
          <a:xfrm>
            <a:off x="7634874" y="1863232"/>
            <a:ext cx="799565" cy="670282"/>
            <a:chOff x="7617850" y="2063282"/>
            <a:chExt cx="799565" cy="670282"/>
          </a:xfrm>
        </p:grpSpPr>
        <p:cxnSp>
          <p:nvCxnSpPr>
            <p:cNvPr id="6381" name="Google Shape;6381;p7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382" name="Google Shape;6382;p7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383" name="Google Shape;6383;p7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384" name="Google Shape;6384;p7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385" name="Google Shape;6385;p7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386" name="Google Shape;6386;p7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387" name="Google Shape;6387;p76"/>
            <p:cNvGrpSpPr/>
            <p:nvPr/>
          </p:nvGrpSpPr>
          <p:grpSpPr>
            <a:xfrm>
              <a:off x="7734309" y="2063282"/>
              <a:ext cx="570957" cy="620095"/>
              <a:chOff x="7734309" y="2063282"/>
              <a:chExt cx="570957" cy="620095"/>
            </a:xfrm>
          </p:grpSpPr>
          <p:grpSp>
            <p:nvGrpSpPr>
              <p:cNvPr id="6388" name="Google Shape;6388;p76"/>
              <p:cNvGrpSpPr/>
              <p:nvPr/>
            </p:nvGrpSpPr>
            <p:grpSpPr>
              <a:xfrm>
                <a:off x="8031573" y="2063282"/>
                <a:ext cx="273693" cy="620095"/>
                <a:chOff x="8031573" y="2063282"/>
                <a:chExt cx="273693" cy="620095"/>
              </a:xfrm>
            </p:grpSpPr>
            <p:sp>
              <p:nvSpPr>
                <p:cNvPr id="6389" name="Google Shape;6389;p7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76"/>
              <p:cNvGrpSpPr/>
              <p:nvPr/>
            </p:nvGrpSpPr>
            <p:grpSpPr>
              <a:xfrm flipH="1">
                <a:off x="7734309" y="2063282"/>
                <a:ext cx="273693" cy="620095"/>
                <a:chOff x="8031573" y="2063282"/>
                <a:chExt cx="273693" cy="620095"/>
              </a:xfrm>
            </p:grpSpPr>
            <p:sp>
              <p:nvSpPr>
                <p:cNvPr id="6394" name="Google Shape;6394;p7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398" name="Google Shape;6398;p76"/>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6"/>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0" name="Google Shape;6400;p76"/>
          <p:cNvGrpSpPr/>
          <p:nvPr/>
        </p:nvGrpSpPr>
        <p:grpSpPr>
          <a:xfrm>
            <a:off x="7821480" y="2716716"/>
            <a:ext cx="602567" cy="601884"/>
            <a:chOff x="1186975" y="238125"/>
            <a:chExt cx="5244275" cy="5238325"/>
          </a:xfrm>
        </p:grpSpPr>
        <p:sp>
          <p:nvSpPr>
            <p:cNvPr id="6401" name="Google Shape;6401;p7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76"/>
          <p:cNvGrpSpPr/>
          <p:nvPr/>
        </p:nvGrpSpPr>
        <p:grpSpPr>
          <a:xfrm>
            <a:off x="3264218" y="1856199"/>
            <a:ext cx="651848" cy="687338"/>
            <a:chOff x="3400515" y="2056248"/>
            <a:chExt cx="698134" cy="735987"/>
          </a:xfrm>
        </p:grpSpPr>
        <p:grpSp>
          <p:nvGrpSpPr>
            <p:cNvPr id="6406" name="Google Shape;6406;p76"/>
            <p:cNvGrpSpPr/>
            <p:nvPr/>
          </p:nvGrpSpPr>
          <p:grpSpPr>
            <a:xfrm>
              <a:off x="3400515" y="2283913"/>
              <a:ext cx="312919" cy="219900"/>
              <a:chOff x="3400515" y="2283913"/>
              <a:chExt cx="312919" cy="219900"/>
            </a:xfrm>
          </p:grpSpPr>
          <p:sp>
            <p:nvSpPr>
              <p:cNvPr id="6407" name="Google Shape;6407;p7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408" name="Google Shape;6408;p7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409" name="Google Shape;6409;p76"/>
            <p:cNvGrpSpPr/>
            <p:nvPr/>
          </p:nvGrpSpPr>
          <p:grpSpPr>
            <a:xfrm>
              <a:off x="3547823" y="2461089"/>
              <a:ext cx="219900" cy="331146"/>
              <a:chOff x="3547823" y="2461089"/>
              <a:chExt cx="219900" cy="331146"/>
            </a:xfrm>
          </p:grpSpPr>
          <p:sp>
            <p:nvSpPr>
              <p:cNvPr id="6410" name="Google Shape;6410;p7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411" name="Google Shape;6411;p7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412" name="Google Shape;6412;p76"/>
            <p:cNvGrpSpPr/>
            <p:nvPr/>
          </p:nvGrpSpPr>
          <p:grpSpPr>
            <a:xfrm>
              <a:off x="3734138" y="2461089"/>
              <a:ext cx="219900" cy="331146"/>
              <a:chOff x="3734138" y="2461089"/>
              <a:chExt cx="219900" cy="331146"/>
            </a:xfrm>
          </p:grpSpPr>
          <p:sp>
            <p:nvSpPr>
              <p:cNvPr id="6413" name="Google Shape;6413;p7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414" name="Google Shape;6414;p7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415" name="Google Shape;6415;p76"/>
            <p:cNvGrpSpPr/>
            <p:nvPr/>
          </p:nvGrpSpPr>
          <p:grpSpPr>
            <a:xfrm>
              <a:off x="3787560" y="2281742"/>
              <a:ext cx="311089" cy="219900"/>
              <a:chOff x="3787560" y="2281742"/>
              <a:chExt cx="311089" cy="219900"/>
            </a:xfrm>
          </p:grpSpPr>
          <p:sp>
            <p:nvSpPr>
              <p:cNvPr id="6416" name="Google Shape;6416;p7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417" name="Google Shape;6417;p7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418" name="Google Shape;6418;p76"/>
            <p:cNvGrpSpPr/>
            <p:nvPr/>
          </p:nvGrpSpPr>
          <p:grpSpPr>
            <a:xfrm>
              <a:off x="3637290" y="2056248"/>
              <a:ext cx="219900" cy="330736"/>
              <a:chOff x="3637290" y="2056248"/>
              <a:chExt cx="219900" cy="330736"/>
            </a:xfrm>
          </p:grpSpPr>
          <p:sp>
            <p:nvSpPr>
              <p:cNvPr id="6419" name="Google Shape;6419;p7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420" name="Google Shape;6420;p7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421" name="Google Shape;6421;p76"/>
          <p:cNvGrpSpPr/>
          <p:nvPr/>
        </p:nvGrpSpPr>
        <p:grpSpPr>
          <a:xfrm>
            <a:off x="2555923" y="2726206"/>
            <a:ext cx="1268144" cy="592394"/>
            <a:chOff x="238125" y="1188750"/>
            <a:chExt cx="7140450" cy="3335550"/>
          </a:xfrm>
        </p:grpSpPr>
        <p:sp>
          <p:nvSpPr>
            <p:cNvPr id="6422" name="Google Shape;6422;p7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76"/>
          <p:cNvGrpSpPr/>
          <p:nvPr/>
        </p:nvGrpSpPr>
        <p:grpSpPr>
          <a:xfrm>
            <a:off x="6663824" y="2728360"/>
            <a:ext cx="1053944" cy="590147"/>
            <a:chOff x="238125" y="1335475"/>
            <a:chExt cx="5418735" cy="3034175"/>
          </a:xfrm>
        </p:grpSpPr>
        <p:sp>
          <p:nvSpPr>
            <p:cNvPr id="6428" name="Google Shape;6428;p7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76"/>
          <p:cNvGrpSpPr/>
          <p:nvPr/>
        </p:nvGrpSpPr>
        <p:grpSpPr>
          <a:xfrm>
            <a:off x="4094633" y="3533260"/>
            <a:ext cx="1268207" cy="638939"/>
            <a:chOff x="3967651" y="3645904"/>
            <a:chExt cx="1479304" cy="745292"/>
          </a:xfrm>
        </p:grpSpPr>
        <p:grpSp>
          <p:nvGrpSpPr>
            <p:cNvPr id="6432" name="Google Shape;6432;p76"/>
            <p:cNvGrpSpPr/>
            <p:nvPr/>
          </p:nvGrpSpPr>
          <p:grpSpPr>
            <a:xfrm>
              <a:off x="3967651" y="4009026"/>
              <a:ext cx="1479304" cy="382170"/>
              <a:chOff x="3967651" y="4009026"/>
              <a:chExt cx="1479304" cy="382170"/>
            </a:xfrm>
          </p:grpSpPr>
          <p:grpSp>
            <p:nvGrpSpPr>
              <p:cNvPr id="6433" name="Google Shape;6433;p76"/>
              <p:cNvGrpSpPr/>
              <p:nvPr/>
            </p:nvGrpSpPr>
            <p:grpSpPr>
              <a:xfrm>
                <a:off x="4892216" y="4195630"/>
                <a:ext cx="554739" cy="195566"/>
                <a:chOff x="3604375" y="4892160"/>
                <a:chExt cx="1651500" cy="582215"/>
              </a:xfrm>
            </p:grpSpPr>
            <p:sp>
              <p:nvSpPr>
                <p:cNvPr id="6434" name="Google Shape;6434;p7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76"/>
              <p:cNvGrpSpPr/>
              <p:nvPr/>
            </p:nvGrpSpPr>
            <p:grpSpPr>
              <a:xfrm>
                <a:off x="3967651" y="4146303"/>
                <a:ext cx="579402" cy="244893"/>
                <a:chOff x="851875" y="4745310"/>
                <a:chExt cx="1724925" cy="729065"/>
              </a:xfrm>
            </p:grpSpPr>
            <p:sp>
              <p:nvSpPr>
                <p:cNvPr id="6437" name="Google Shape;6437;p7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76"/>
              <p:cNvGrpSpPr/>
              <p:nvPr/>
            </p:nvGrpSpPr>
            <p:grpSpPr>
              <a:xfrm>
                <a:off x="4460753" y="4009026"/>
                <a:ext cx="493110" cy="382170"/>
                <a:chOff x="2319875" y="4336625"/>
                <a:chExt cx="1468025" cy="1137750"/>
              </a:xfrm>
            </p:grpSpPr>
            <p:sp>
              <p:nvSpPr>
                <p:cNvPr id="6440" name="Google Shape;6440;p7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42" name="Google Shape;6442;p76"/>
            <p:cNvGrpSpPr/>
            <p:nvPr/>
          </p:nvGrpSpPr>
          <p:grpSpPr>
            <a:xfrm>
              <a:off x="4479443" y="3645904"/>
              <a:ext cx="455965" cy="388789"/>
              <a:chOff x="2957425" y="238100"/>
              <a:chExt cx="1910200" cy="1628775"/>
            </a:xfrm>
          </p:grpSpPr>
          <p:sp>
            <p:nvSpPr>
              <p:cNvPr id="6443" name="Google Shape;6443;p7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53" name="Google Shape;6453;p76"/>
          <p:cNvGrpSpPr/>
          <p:nvPr/>
        </p:nvGrpSpPr>
        <p:grpSpPr>
          <a:xfrm>
            <a:off x="2480746" y="3534460"/>
            <a:ext cx="1243128" cy="637739"/>
            <a:chOff x="2496310" y="3693351"/>
            <a:chExt cx="1342906" cy="688926"/>
          </a:xfrm>
        </p:grpSpPr>
        <p:grpSp>
          <p:nvGrpSpPr>
            <p:cNvPr id="6454" name="Google Shape;6454;p76"/>
            <p:cNvGrpSpPr/>
            <p:nvPr/>
          </p:nvGrpSpPr>
          <p:grpSpPr>
            <a:xfrm>
              <a:off x="2496310" y="3693351"/>
              <a:ext cx="1342906" cy="688875"/>
              <a:chOff x="2496310" y="3693351"/>
              <a:chExt cx="1342906" cy="688875"/>
            </a:xfrm>
          </p:grpSpPr>
          <p:sp>
            <p:nvSpPr>
              <p:cNvPr id="6455" name="Google Shape;6455;p7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61" name="Google Shape;6461;p76"/>
              <p:cNvCxnSpPr>
                <a:stCxn id="6459"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462" name="Google Shape;6462;p76"/>
              <p:cNvCxnSpPr>
                <a:stCxn id="6456"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463" name="Google Shape;6463;p76"/>
              <p:cNvCxnSpPr>
                <a:stCxn id="6457"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464" name="Google Shape;6464;p76"/>
              <p:cNvCxnSpPr>
                <a:stCxn id="6460"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465" name="Google Shape;6465;p76"/>
              <p:cNvCxnSpPr>
                <a:stCxn id="6458"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466" name="Google Shape;6466;p76"/>
            <p:cNvGrpSpPr/>
            <p:nvPr/>
          </p:nvGrpSpPr>
          <p:grpSpPr>
            <a:xfrm>
              <a:off x="2675275" y="3930557"/>
              <a:ext cx="1003306" cy="451719"/>
              <a:chOff x="2675275" y="4174282"/>
              <a:chExt cx="1003306" cy="451719"/>
            </a:xfrm>
          </p:grpSpPr>
          <p:sp>
            <p:nvSpPr>
              <p:cNvPr id="6467" name="Google Shape;6467;p7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70" name="Google Shape;6470;p76"/>
          <p:cNvGrpSpPr/>
          <p:nvPr/>
        </p:nvGrpSpPr>
        <p:grpSpPr>
          <a:xfrm>
            <a:off x="1654417" y="971307"/>
            <a:ext cx="574511" cy="874709"/>
            <a:chOff x="1715404" y="1112080"/>
            <a:chExt cx="642270" cy="977984"/>
          </a:xfrm>
        </p:grpSpPr>
        <p:grpSp>
          <p:nvGrpSpPr>
            <p:cNvPr id="6471" name="Google Shape;6471;p76"/>
            <p:cNvGrpSpPr/>
            <p:nvPr/>
          </p:nvGrpSpPr>
          <p:grpSpPr>
            <a:xfrm>
              <a:off x="1715404" y="1112080"/>
              <a:ext cx="642270" cy="977984"/>
              <a:chOff x="1715404" y="1112080"/>
              <a:chExt cx="642270" cy="977984"/>
            </a:xfrm>
          </p:grpSpPr>
          <p:sp>
            <p:nvSpPr>
              <p:cNvPr id="6472" name="Google Shape;6472;p7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76"/>
            <p:cNvGrpSpPr/>
            <p:nvPr/>
          </p:nvGrpSpPr>
          <p:grpSpPr>
            <a:xfrm>
              <a:off x="1768927" y="1165603"/>
              <a:ext cx="535225" cy="851367"/>
              <a:chOff x="1768927" y="1165603"/>
              <a:chExt cx="535225" cy="851367"/>
            </a:xfrm>
          </p:grpSpPr>
          <p:sp>
            <p:nvSpPr>
              <p:cNvPr id="6475" name="Google Shape;6475;p7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7" name="Google Shape;6477;p76"/>
            <p:cNvGrpSpPr/>
            <p:nvPr/>
          </p:nvGrpSpPr>
          <p:grpSpPr>
            <a:xfrm>
              <a:off x="1822449" y="1219125"/>
              <a:ext cx="428180" cy="718859"/>
              <a:chOff x="1822449" y="1219125"/>
              <a:chExt cx="428180" cy="718859"/>
            </a:xfrm>
          </p:grpSpPr>
          <p:sp>
            <p:nvSpPr>
              <p:cNvPr id="6478" name="Google Shape;6478;p7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76"/>
            <p:cNvGrpSpPr/>
            <p:nvPr/>
          </p:nvGrpSpPr>
          <p:grpSpPr>
            <a:xfrm>
              <a:off x="1875972" y="1272648"/>
              <a:ext cx="321135" cy="586939"/>
              <a:chOff x="1875972" y="1272648"/>
              <a:chExt cx="321135" cy="586939"/>
            </a:xfrm>
          </p:grpSpPr>
          <p:sp>
            <p:nvSpPr>
              <p:cNvPr id="6481" name="Google Shape;6481;p7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3" name="Google Shape;6483;p76"/>
          <p:cNvGrpSpPr/>
          <p:nvPr/>
        </p:nvGrpSpPr>
        <p:grpSpPr>
          <a:xfrm>
            <a:off x="7761578" y="3528028"/>
            <a:ext cx="293855" cy="644170"/>
            <a:chOff x="241025" y="3151575"/>
            <a:chExt cx="293855" cy="644170"/>
          </a:xfrm>
        </p:grpSpPr>
        <p:sp>
          <p:nvSpPr>
            <p:cNvPr id="6484" name="Google Shape;6484;p7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76"/>
          <p:cNvGrpSpPr/>
          <p:nvPr/>
        </p:nvGrpSpPr>
        <p:grpSpPr>
          <a:xfrm>
            <a:off x="709562" y="2728028"/>
            <a:ext cx="1779649" cy="591620"/>
            <a:chOff x="246070" y="1983375"/>
            <a:chExt cx="1855347" cy="616849"/>
          </a:xfrm>
        </p:grpSpPr>
        <p:sp>
          <p:nvSpPr>
            <p:cNvPr id="6487" name="Google Shape;6487;p7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76"/>
          <p:cNvGrpSpPr/>
          <p:nvPr/>
        </p:nvGrpSpPr>
        <p:grpSpPr>
          <a:xfrm>
            <a:off x="2320428" y="971307"/>
            <a:ext cx="711055" cy="745993"/>
            <a:chOff x="2496269" y="1171698"/>
            <a:chExt cx="761953" cy="799392"/>
          </a:xfrm>
        </p:grpSpPr>
        <p:grpSp>
          <p:nvGrpSpPr>
            <p:cNvPr id="6497" name="Google Shape;6497;p76"/>
            <p:cNvGrpSpPr/>
            <p:nvPr/>
          </p:nvGrpSpPr>
          <p:grpSpPr>
            <a:xfrm>
              <a:off x="2496269" y="1171698"/>
              <a:ext cx="761953" cy="723022"/>
              <a:chOff x="2496269" y="1171698"/>
              <a:chExt cx="761953" cy="723022"/>
            </a:xfrm>
          </p:grpSpPr>
          <p:sp>
            <p:nvSpPr>
              <p:cNvPr id="6498" name="Google Shape;6498;p7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0" name="Google Shape;6500;p76"/>
              <p:cNvGrpSpPr/>
              <p:nvPr/>
            </p:nvGrpSpPr>
            <p:grpSpPr>
              <a:xfrm>
                <a:off x="2496269" y="1171698"/>
                <a:ext cx="761953" cy="723022"/>
                <a:chOff x="2496269" y="1120652"/>
                <a:chExt cx="761953" cy="723022"/>
              </a:xfrm>
            </p:grpSpPr>
            <p:grpSp>
              <p:nvGrpSpPr>
                <p:cNvPr id="6501" name="Google Shape;6501;p76"/>
                <p:cNvGrpSpPr/>
                <p:nvPr/>
              </p:nvGrpSpPr>
              <p:grpSpPr>
                <a:xfrm>
                  <a:off x="2496269" y="1120652"/>
                  <a:ext cx="761953" cy="723022"/>
                  <a:chOff x="2496269" y="1120652"/>
                  <a:chExt cx="761953" cy="723022"/>
                </a:xfrm>
              </p:grpSpPr>
              <p:grpSp>
                <p:nvGrpSpPr>
                  <p:cNvPr id="6502" name="Google Shape;6502;p76"/>
                  <p:cNvGrpSpPr/>
                  <p:nvPr/>
                </p:nvGrpSpPr>
                <p:grpSpPr>
                  <a:xfrm>
                    <a:off x="2496269" y="1304589"/>
                    <a:ext cx="407089" cy="305057"/>
                    <a:chOff x="2496269" y="1304589"/>
                    <a:chExt cx="407089" cy="305057"/>
                  </a:xfrm>
                </p:grpSpPr>
                <p:sp>
                  <p:nvSpPr>
                    <p:cNvPr id="6503" name="Google Shape;6503;p7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76"/>
                  <p:cNvGrpSpPr/>
                  <p:nvPr/>
                </p:nvGrpSpPr>
                <p:grpSpPr>
                  <a:xfrm>
                    <a:off x="2586468" y="1493376"/>
                    <a:ext cx="358850" cy="349656"/>
                    <a:chOff x="2586468" y="1493376"/>
                    <a:chExt cx="358850" cy="349656"/>
                  </a:xfrm>
                </p:grpSpPr>
                <p:sp>
                  <p:nvSpPr>
                    <p:cNvPr id="6506" name="Google Shape;6506;p7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76"/>
                  <p:cNvGrpSpPr/>
                  <p:nvPr/>
                </p:nvGrpSpPr>
                <p:grpSpPr>
                  <a:xfrm>
                    <a:off x="2807939" y="1494024"/>
                    <a:ext cx="358857" cy="349650"/>
                    <a:chOff x="2807939" y="1494024"/>
                    <a:chExt cx="358857" cy="349650"/>
                  </a:xfrm>
                </p:grpSpPr>
                <p:sp>
                  <p:nvSpPr>
                    <p:cNvPr id="6509" name="Google Shape;6509;p7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76"/>
                  <p:cNvGrpSpPr/>
                  <p:nvPr/>
                </p:nvGrpSpPr>
                <p:grpSpPr>
                  <a:xfrm>
                    <a:off x="2851133" y="1305635"/>
                    <a:ext cx="407089" cy="305057"/>
                    <a:chOff x="2851133" y="1305635"/>
                    <a:chExt cx="407089" cy="305057"/>
                  </a:xfrm>
                </p:grpSpPr>
                <p:sp>
                  <p:nvSpPr>
                    <p:cNvPr id="6512" name="Google Shape;6512;p7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76"/>
                  <p:cNvGrpSpPr/>
                  <p:nvPr/>
                </p:nvGrpSpPr>
                <p:grpSpPr>
                  <a:xfrm>
                    <a:off x="2727495" y="1120652"/>
                    <a:ext cx="300271" cy="396358"/>
                    <a:chOff x="2727495" y="1120652"/>
                    <a:chExt cx="300271" cy="396358"/>
                  </a:xfrm>
                </p:grpSpPr>
                <p:sp>
                  <p:nvSpPr>
                    <p:cNvPr id="6515" name="Google Shape;6515;p7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7" name="Google Shape;6517;p76"/>
                <p:cNvGrpSpPr/>
                <p:nvPr/>
              </p:nvGrpSpPr>
              <p:grpSpPr>
                <a:xfrm>
                  <a:off x="2722305" y="1350460"/>
                  <a:ext cx="308357" cy="308344"/>
                  <a:chOff x="2722305" y="1350460"/>
                  <a:chExt cx="308357" cy="308344"/>
                </a:xfrm>
              </p:grpSpPr>
              <p:sp>
                <p:nvSpPr>
                  <p:cNvPr id="6518" name="Google Shape;6518;p7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9" name="Google Shape;6519;p76"/>
                  <p:cNvGrpSpPr/>
                  <p:nvPr/>
                </p:nvGrpSpPr>
                <p:grpSpPr>
                  <a:xfrm>
                    <a:off x="2725064" y="1364529"/>
                    <a:ext cx="297954" cy="280182"/>
                    <a:chOff x="2725064" y="1364529"/>
                    <a:chExt cx="297954" cy="280182"/>
                  </a:xfrm>
                </p:grpSpPr>
                <p:sp>
                  <p:nvSpPr>
                    <p:cNvPr id="6520" name="Google Shape;6520;p7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525" name="Google Shape;6525;p7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76"/>
          <p:cNvGrpSpPr/>
          <p:nvPr/>
        </p:nvGrpSpPr>
        <p:grpSpPr>
          <a:xfrm>
            <a:off x="3909129" y="2727412"/>
            <a:ext cx="1569144" cy="591015"/>
            <a:chOff x="3820100" y="3023049"/>
            <a:chExt cx="1303926" cy="491162"/>
          </a:xfrm>
        </p:grpSpPr>
        <p:grpSp>
          <p:nvGrpSpPr>
            <p:cNvPr id="6531" name="Google Shape;6531;p76"/>
            <p:cNvGrpSpPr/>
            <p:nvPr/>
          </p:nvGrpSpPr>
          <p:grpSpPr>
            <a:xfrm>
              <a:off x="3820100" y="3023072"/>
              <a:ext cx="1303926" cy="491139"/>
              <a:chOff x="3820100" y="3023072"/>
              <a:chExt cx="1303926" cy="491139"/>
            </a:xfrm>
          </p:grpSpPr>
          <p:sp>
            <p:nvSpPr>
              <p:cNvPr id="6532" name="Google Shape;6532;p7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76"/>
            <p:cNvGrpSpPr/>
            <p:nvPr/>
          </p:nvGrpSpPr>
          <p:grpSpPr>
            <a:xfrm>
              <a:off x="4132439" y="3023645"/>
              <a:ext cx="393633" cy="177096"/>
              <a:chOff x="4132439" y="3023645"/>
              <a:chExt cx="393633" cy="177096"/>
            </a:xfrm>
          </p:grpSpPr>
          <p:sp>
            <p:nvSpPr>
              <p:cNvPr id="6535" name="Google Shape;6535;p7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76"/>
            <p:cNvGrpSpPr/>
            <p:nvPr/>
          </p:nvGrpSpPr>
          <p:grpSpPr>
            <a:xfrm>
              <a:off x="3921811" y="3023049"/>
              <a:ext cx="1002397" cy="388943"/>
              <a:chOff x="3921811" y="3023049"/>
              <a:chExt cx="1002397" cy="388943"/>
            </a:xfrm>
          </p:grpSpPr>
          <p:sp>
            <p:nvSpPr>
              <p:cNvPr id="6538" name="Google Shape;6538;p7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76"/>
            <p:cNvGrpSpPr/>
            <p:nvPr/>
          </p:nvGrpSpPr>
          <p:grpSpPr>
            <a:xfrm>
              <a:off x="4023645" y="3023049"/>
              <a:ext cx="683032" cy="286722"/>
              <a:chOff x="4023645" y="3023049"/>
              <a:chExt cx="683032" cy="286722"/>
            </a:xfrm>
          </p:grpSpPr>
          <p:sp>
            <p:nvSpPr>
              <p:cNvPr id="6541" name="Google Shape;6541;p7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3" name="Google Shape;6543;p76"/>
          <p:cNvGrpSpPr/>
          <p:nvPr/>
        </p:nvGrpSpPr>
        <p:grpSpPr>
          <a:xfrm>
            <a:off x="1541251" y="1854258"/>
            <a:ext cx="713522" cy="688025"/>
            <a:chOff x="1706078" y="2092648"/>
            <a:chExt cx="660913" cy="637296"/>
          </a:xfrm>
        </p:grpSpPr>
        <p:sp>
          <p:nvSpPr>
            <p:cNvPr id="6544" name="Google Shape;6544;p7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5" name="Google Shape;6545;p76"/>
            <p:cNvGrpSpPr/>
            <p:nvPr/>
          </p:nvGrpSpPr>
          <p:grpSpPr>
            <a:xfrm>
              <a:off x="1706078" y="2092648"/>
              <a:ext cx="660913" cy="575241"/>
              <a:chOff x="1706078" y="2092648"/>
              <a:chExt cx="660913" cy="575241"/>
            </a:xfrm>
          </p:grpSpPr>
          <p:sp>
            <p:nvSpPr>
              <p:cNvPr id="6546" name="Google Shape;6546;p7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9" name="Google Shape;6549;p76"/>
          <p:cNvGrpSpPr/>
          <p:nvPr/>
        </p:nvGrpSpPr>
        <p:grpSpPr>
          <a:xfrm>
            <a:off x="6303109" y="971806"/>
            <a:ext cx="1317459" cy="684168"/>
            <a:chOff x="238125" y="999450"/>
            <a:chExt cx="7140700" cy="3708225"/>
          </a:xfrm>
        </p:grpSpPr>
        <p:sp>
          <p:nvSpPr>
            <p:cNvPr id="6550" name="Google Shape;6550;p7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2" name="Shape 6562"/>
        <p:cNvGrpSpPr/>
        <p:nvPr/>
      </p:nvGrpSpPr>
      <p:grpSpPr>
        <a:xfrm>
          <a:off x="0" y="0"/>
          <a:ext cx="0" cy="0"/>
          <a:chOff x="0" y="0"/>
          <a:chExt cx="0" cy="0"/>
        </a:xfrm>
      </p:grpSpPr>
      <p:grpSp>
        <p:nvGrpSpPr>
          <p:cNvPr id="6563" name="Google Shape;6563;p77"/>
          <p:cNvGrpSpPr/>
          <p:nvPr/>
        </p:nvGrpSpPr>
        <p:grpSpPr>
          <a:xfrm>
            <a:off x="717027" y="967622"/>
            <a:ext cx="1636117" cy="1526144"/>
            <a:chOff x="729238" y="1179665"/>
            <a:chExt cx="1636117" cy="1526144"/>
          </a:xfrm>
        </p:grpSpPr>
        <p:grpSp>
          <p:nvGrpSpPr>
            <p:cNvPr id="6564" name="Google Shape;6564;p77"/>
            <p:cNvGrpSpPr/>
            <p:nvPr/>
          </p:nvGrpSpPr>
          <p:grpSpPr>
            <a:xfrm>
              <a:off x="729238" y="1179665"/>
              <a:ext cx="80700" cy="1526144"/>
              <a:chOff x="729238" y="1179665"/>
              <a:chExt cx="80700" cy="1526144"/>
            </a:xfrm>
          </p:grpSpPr>
          <p:sp>
            <p:nvSpPr>
              <p:cNvPr id="6565" name="Google Shape;6565;p7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77"/>
            <p:cNvGrpSpPr/>
            <p:nvPr/>
          </p:nvGrpSpPr>
          <p:grpSpPr>
            <a:xfrm>
              <a:off x="903098" y="1179665"/>
              <a:ext cx="80700" cy="1526144"/>
              <a:chOff x="903098" y="1179665"/>
              <a:chExt cx="80700" cy="1526144"/>
            </a:xfrm>
          </p:grpSpPr>
          <p:sp>
            <p:nvSpPr>
              <p:cNvPr id="6576" name="Google Shape;6576;p7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77"/>
            <p:cNvGrpSpPr/>
            <p:nvPr/>
          </p:nvGrpSpPr>
          <p:grpSpPr>
            <a:xfrm>
              <a:off x="1076958" y="1179665"/>
              <a:ext cx="80700" cy="1526144"/>
              <a:chOff x="1076958" y="1179665"/>
              <a:chExt cx="80700" cy="1526144"/>
            </a:xfrm>
          </p:grpSpPr>
          <p:sp>
            <p:nvSpPr>
              <p:cNvPr id="6587" name="Google Shape;6587;p7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77"/>
            <p:cNvGrpSpPr/>
            <p:nvPr/>
          </p:nvGrpSpPr>
          <p:grpSpPr>
            <a:xfrm>
              <a:off x="1247707" y="1179665"/>
              <a:ext cx="80700" cy="1526144"/>
              <a:chOff x="1247707" y="1179665"/>
              <a:chExt cx="80700" cy="1526144"/>
            </a:xfrm>
          </p:grpSpPr>
          <p:sp>
            <p:nvSpPr>
              <p:cNvPr id="6598" name="Google Shape;6598;p7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77"/>
            <p:cNvGrpSpPr/>
            <p:nvPr/>
          </p:nvGrpSpPr>
          <p:grpSpPr>
            <a:xfrm>
              <a:off x="1421567" y="1179665"/>
              <a:ext cx="80700" cy="1526144"/>
              <a:chOff x="1421567" y="1179665"/>
              <a:chExt cx="80700" cy="1526144"/>
            </a:xfrm>
          </p:grpSpPr>
          <p:sp>
            <p:nvSpPr>
              <p:cNvPr id="6609" name="Google Shape;6609;p7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77"/>
            <p:cNvGrpSpPr/>
            <p:nvPr/>
          </p:nvGrpSpPr>
          <p:grpSpPr>
            <a:xfrm>
              <a:off x="1592327" y="1179665"/>
              <a:ext cx="80700" cy="1526144"/>
              <a:chOff x="1592327" y="1179665"/>
              <a:chExt cx="80700" cy="1526144"/>
            </a:xfrm>
          </p:grpSpPr>
          <p:sp>
            <p:nvSpPr>
              <p:cNvPr id="6620" name="Google Shape;6620;p7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77"/>
            <p:cNvGrpSpPr/>
            <p:nvPr/>
          </p:nvGrpSpPr>
          <p:grpSpPr>
            <a:xfrm>
              <a:off x="1766187" y="1179665"/>
              <a:ext cx="80700" cy="1526144"/>
              <a:chOff x="1766187" y="1179665"/>
              <a:chExt cx="80700" cy="1526144"/>
            </a:xfrm>
          </p:grpSpPr>
          <p:sp>
            <p:nvSpPr>
              <p:cNvPr id="6631" name="Google Shape;6631;p7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77"/>
            <p:cNvGrpSpPr/>
            <p:nvPr/>
          </p:nvGrpSpPr>
          <p:grpSpPr>
            <a:xfrm>
              <a:off x="1936935" y="1179665"/>
              <a:ext cx="80700" cy="1526144"/>
              <a:chOff x="1936935" y="1179665"/>
              <a:chExt cx="80700" cy="1526144"/>
            </a:xfrm>
          </p:grpSpPr>
          <p:sp>
            <p:nvSpPr>
              <p:cNvPr id="6642" name="Google Shape;6642;p7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77"/>
            <p:cNvGrpSpPr/>
            <p:nvPr/>
          </p:nvGrpSpPr>
          <p:grpSpPr>
            <a:xfrm>
              <a:off x="2110795" y="1179665"/>
              <a:ext cx="80700" cy="1526144"/>
              <a:chOff x="2110795" y="1179665"/>
              <a:chExt cx="80700" cy="1526144"/>
            </a:xfrm>
          </p:grpSpPr>
          <p:sp>
            <p:nvSpPr>
              <p:cNvPr id="6653" name="Google Shape;6653;p7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77"/>
            <p:cNvGrpSpPr/>
            <p:nvPr/>
          </p:nvGrpSpPr>
          <p:grpSpPr>
            <a:xfrm>
              <a:off x="2284655" y="1179665"/>
              <a:ext cx="80700" cy="1526144"/>
              <a:chOff x="2284655" y="1179665"/>
              <a:chExt cx="80700" cy="1526144"/>
            </a:xfrm>
          </p:grpSpPr>
          <p:sp>
            <p:nvSpPr>
              <p:cNvPr id="6664" name="Google Shape;6664;p7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4" name="Google Shape;6674;p77"/>
          <p:cNvGrpSpPr/>
          <p:nvPr/>
        </p:nvGrpSpPr>
        <p:grpSpPr>
          <a:xfrm>
            <a:off x="2611693" y="986760"/>
            <a:ext cx="1364248" cy="1102133"/>
            <a:chOff x="2623904" y="1198803"/>
            <a:chExt cx="1364248" cy="1102133"/>
          </a:xfrm>
        </p:grpSpPr>
        <p:grpSp>
          <p:nvGrpSpPr>
            <p:cNvPr id="6675" name="Google Shape;6675;p77"/>
            <p:cNvGrpSpPr/>
            <p:nvPr/>
          </p:nvGrpSpPr>
          <p:grpSpPr>
            <a:xfrm>
              <a:off x="2623907" y="1198803"/>
              <a:ext cx="1364245" cy="273000"/>
              <a:chOff x="2623907" y="1198803"/>
              <a:chExt cx="1364245" cy="273000"/>
            </a:xfrm>
          </p:grpSpPr>
          <p:sp>
            <p:nvSpPr>
              <p:cNvPr id="6676" name="Google Shape;6676;p7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77"/>
            <p:cNvGrpSpPr/>
            <p:nvPr/>
          </p:nvGrpSpPr>
          <p:grpSpPr>
            <a:xfrm>
              <a:off x="2623904" y="1476964"/>
              <a:ext cx="1364245" cy="273000"/>
              <a:chOff x="2623904" y="1476964"/>
              <a:chExt cx="1364245" cy="273000"/>
            </a:xfrm>
          </p:grpSpPr>
          <p:sp>
            <p:nvSpPr>
              <p:cNvPr id="6682" name="Google Shape;6682;p7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77"/>
            <p:cNvGrpSpPr/>
            <p:nvPr/>
          </p:nvGrpSpPr>
          <p:grpSpPr>
            <a:xfrm>
              <a:off x="2623907" y="1749775"/>
              <a:ext cx="1364245" cy="273000"/>
              <a:chOff x="2623907" y="1749775"/>
              <a:chExt cx="1364245" cy="273000"/>
            </a:xfrm>
          </p:grpSpPr>
          <p:sp>
            <p:nvSpPr>
              <p:cNvPr id="6688" name="Google Shape;6688;p7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3" name="Google Shape;6693;p77"/>
            <p:cNvGrpSpPr/>
            <p:nvPr/>
          </p:nvGrpSpPr>
          <p:grpSpPr>
            <a:xfrm>
              <a:off x="2623904" y="2027936"/>
              <a:ext cx="1364245" cy="273000"/>
              <a:chOff x="2623904" y="2027936"/>
              <a:chExt cx="1364245" cy="273000"/>
            </a:xfrm>
          </p:grpSpPr>
          <p:sp>
            <p:nvSpPr>
              <p:cNvPr id="6694" name="Google Shape;6694;p7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9" name="Google Shape;6699;p77"/>
          <p:cNvGrpSpPr/>
          <p:nvPr/>
        </p:nvGrpSpPr>
        <p:grpSpPr>
          <a:xfrm>
            <a:off x="2601154" y="2445833"/>
            <a:ext cx="1387541" cy="159124"/>
            <a:chOff x="3200660" y="2180272"/>
            <a:chExt cx="2563824" cy="378237"/>
          </a:xfrm>
        </p:grpSpPr>
        <p:sp>
          <p:nvSpPr>
            <p:cNvPr id="6700" name="Google Shape;6700;p7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8" name="Google Shape;6718;p77"/>
          <p:cNvGrpSpPr/>
          <p:nvPr/>
        </p:nvGrpSpPr>
        <p:grpSpPr>
          <a:xfrm>
            <a:off x="2597679" y="2723597"/>
            <a:ext cx="1390502" cy="159625"/>
            <a:chOff x="3530150" y="2790075"/>
            <a:chExt cx="1962600" cy="225300"/>
          </a:xfrm>
        </p:grpSpPr>
        <p:sp>
          <p:nvSpPr>
            <p:cNvPr id="6719" name="Google Shape;6719;p7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77"/>
          <p:cNvGrpSpPr/>
          <p:nvPr/>
        </p:nvGrpSpPr>
        <p:grpSpPr>
          <a:xfrm>
            <a:off x="2597736" y="3001862"/>
            <a:ext cx="1411629" cy="154175"/>
            <a:chOff x="3558802" y="4011244"/>
            <a:chExt cx="1866000" cy="111600"/>
          </a:xfrm>
        </p:grpSpPr>
        <p:sp>
          <p:nvSpPr>
            <p:cNvPr id="6722" name="Google Shape;6722;p7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77"/>
          <p:cNvGrpSpPr/>
          <p:nvPr/>
        </p:nvGrpSpPr>
        <p:grpSpPr>
          <a:xfrm>
            <a:off x="2598024" y="2207432"/>
            <a:ext cx="1383503" cy="119761"/>
            <a:chOff x="3465975" y="2270258"/>
            <a:chExt cx="1986364" cy="171947"/>
          </a:xfrm>
        </p:grpSpPr>
        <p:sp>
          <p:nvSpPr>
            <p:cNvPr id="6725" name="Google Shape;6725;p7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77"/>
          <p:cNvGrpSpPr/>
          <p:nvPr/>
        </p:nvGrpSpPr>
        <p:grpSpPr>
          <a:xfrm>
            <a:off x="2609031" y="3571205"/>
            <a:ext cx="1369531" cy="195460"/>
            <a:chOff x="723300" y="4253549"/>
            <a:chExt cx="2276482" cy="324900"/>
          </a:xfrm>
        </p:grpSpPr>
        <p:sp>
          <p:nvSpPr>
            <p:cNvPr id="6734" name="Google Shape;6734;p7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9" name="Google Shape;6739;p77"/>
          <p:cNvGrpSpPr/>
          <p:nvPr/>
        </p:nvGrpSpPr>
        <p:grpSpPr>
          <a:xfrm>
            <a:off x="2598592" y="3272446"/>
            <a:ext cx="1389066" cy="180119"/>
            <a:chOff x="705948" y="3788465"/>
            <a:chExt cx="2308953" cy="299400"/>
          </a:xfrm>
        </p:grpSpPr>
        <p:sp>
          <p:nvSpPr>
            <p:cNvPr id="6740" name="Google Shape;6740;p7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5" name="Google Shape;6745;p77"/>
          <p:cNvGrpSpPr/>
          <p:nvPr/>
        </p:nvGrpSpPr>
        <p:grpSpPr>
          <a:xfrm>
            <a:off x="4195583" y="1876400"/>
            <a:ext cx="1433821" cy="191501"/>
            <a:chOff x="4273350" y="2088443"/>
            <a:chExt cx="1433821" cy="191501"/>
          </a:xfrm>
        </p:grpSpPr>
        <p:grpSp>
          <p:nvGrpSpPr>
            <p:cNvPr id="6746" name="Google Shape;6746;p77"/>
            <p:cNvGrpSpPr/>
            <p:nvPr/>
          </p:nvGrpSpPr>
          <p:grpSpPr>
            <a:xfrm>
              <a:off x="4273350" y="2088443"/>
              <a:ext cx="1433821" cy="0"/>
              <a:chOff x="5224975" y="2962250"/>
              <a:chExt cx="1544400" cy="0"/>
            </a:xfrm>
          </p:grpSpPr>
          <p:cxnSp>
            <p:nvCxnSpPr>
              <p:cNvPr id="6747" name="Google Shape;6747;p7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748" name="Google Shape;6748;p7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749" name="Google Shape;6749;p77"/>
            <p:cNvGrpSpPr/>
            <p:nvPr/>
          </p:nvGrpSpPr>
          <p:grpSpPr>
            <a:xfrm>
              <a:off x="4273350" y="2279944"/>
              <a:ext cx="1433821" cy="0"/>
              <a:chOff x="5224975" y="2962250"/>
              <a:chExt cx="1544400" cy="0"/>
            </a:xfrm>
          </p:grpSpPr>
          <p:cxnSp>
            <p:nvCxnSpPr>
              <p:cNvPr id="6750" name="Google Shape;6750;p7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751" name="Google Shape;6751;p7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752" name="Google Shape;6752;p77"/>
          <p:cNvGrpSpPr/>
          <p:nvPr/>
        </p:nvGrpSpPr>
        <p:grpSpPr>
          <a:xfrm>
            <a:off x="2646529" y="3885304"/>
            <a:ext cx="1304609" cy="294074"/>
            <a:chOff x="2658741" y="4097347"/>
            <a:chExt cx="1304609" cy="294074"/>
          </a:xfrm>
        </p:grpSpPr>
        <p:grpSp>
          <p:nvGrpSpPr>
            <p:cNvPr id="6753" name="Google Shape;6753;p77"/>
            <p:cNvGrpSpPr/>
            <p:nvPr/>
          </p:nvGrpSpPr>
          <p:grpSpPr>
            <a:xfrm>
              <a:off x="2658741" y="4097347"/>
              <a:ext cx="118572" cy="294074"/>
              <a:chOff x="3343310" y="4475555"/>
              <a:chExt cx="127717" cy="316753"/>
            </a:xfrm>
          </p:grpSpPr>
          <p:sp>
            <p:nvSpPr>
              <p:cNvPr id="6754" name="Google Shape;6754;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77"/>
            <p:cNvGrpSpPr/>
            <p:nvPr/>
          </p:nvGrpSpPr>
          <p:grpSpPr>
            <a:xfrm>
              <a:off x="3815519" y="4098388"/>
              <a:ext cx="147831" cy="291991"/>
              <a:chOff x="3527539" y="4476677"/>
              <a:chExt cx="159232" cy="314510"/>
            </a:xfrm>
          </p:grpSpPr>
          <p:sp>
            <p:nvSpPr>
              <p:cNvPr id="6757" name="Google Shape;6757;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77"/>
            <p:cNvGrpSpPr/>
            <p:nvPr/>
          </p:nvGrpSpPr>
          <p:grpSpPr>
            <a:xfrm>
              <a:off x="3511696" y="4098388"/>
              <a:ext cx="147831" cy="291991"/>
              <a:chOff x="3527539" y="4476677"/>
              <a:chExt cx="159232" cy="314510"/>
            </a:xfrm>
          </p:grpSpPr>
          <p:sp>
            <p:nvSpPr>
              <p:cNvPr id="6760" name="Google Shape;6760;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77"/>
            <p:cNvGrpSpPr/>
            <p:nvPr/>
          </p:nvGrpSpPr>
          <p:grpSpPr>
            <a:xfrm>
              <a:off x="3207874" y="4098388"/>
              <a:ext cx="147831" cy="291991"/>
              <a:chOff x="3527539" y="4476677"/>
              <a:chExt cx="159232" cy="314510"/>
            </a:xfrm>
          </p:grpSpPr>
          <p:sp>
            <p:nvSpPr>
              <p:cNvPr id="6763" name="Google Shape;6763;p7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77"/>
            <p:cNvGrpSpPr/>
            <p:nvPr/>
          </p:nvGrpSpPr>
          <p:grpSpPr>
            <a:xfrm>
              <a:off x="2933305" y="4097347"/>
              <a:ext cx="118572" cy="294074"/>
              <a:chOff x="3343310" y="4475555"/>
              <a:chExt cx="127717" cy="316753"/>
            </a:xfrm>
          </p:grpSpPr>
          <p:sp>
            <p:nvSpPr>
              <p:cNvPr id="6766" name="Google Shape;6766;p7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68" name="Google Shape;6768;p77"/>
          <p:cNvGrpSpPr/>
          <p:nvPr/>
        </p:nvGrpSpPr>
        <p:grpSpPr>
          <a:xfrm>
            <a:off x="4197138" y="963998"/>
            <a:ext cx="1430711" cy="751237"/>
            <a:chOff x="5159450" y="1919950"/>
            <a:chExt cx="1541050" cy="862500"/>
          </a:xfrm>
        </p:grpSpPr>
        <p:sp>
          <p:nvSpPr>
            <p:cNvPr id="6769" name="Google Shape;6769;p7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770" name="Google Shape;6770;p77"/>
            <p:cNvGrpSpPr/>
            <p:nvPr/>
          </p:nvGrpSpPr>
          <p:grpSpPr>
            <a:xfrm>
              <a:off x="5159450" y="1919950"/>
              <a:ext cx="1541050" cy="862500"/>
              <a:chOff x="5159450" y="1919950"/>
              <a:chExt cx="1541050" cy="862500"/>
            </a:xfrm>
          </p:grpSpPr>
          <p:cxnSp>
            <p:nvCxnSpPr>
              <p:cNvPr id="6771" name="Google Shape;6771;p7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772" name="Google Shape;6772;p7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773" name="Google Shape;6773;p77"/>
          <p:cNvGrpSpPr/>
          <p:nvPr/>
        </p:nvGrpSpPr>
        <p:grpSpPr>
          <a:xfrm>
            <a:off x="4245275" y="2227768"/>
            <a:ext cx="1334436" cy="967914"/>
            <a:chOff x="4294923" y="2439811"/>
            <a:chExt cx="1334436" cy="967914"/>
          </a:xfrm>
        </p:grpSpPr>
        <p:grpSp>
          <p:nvGrpSpPr>
            <p:cNvPr id="6774" name="Google Shape;6774;p77"/>
            <p:cNvGrpSpPr/>
            <p:nvPr/>
          </p:nvGrpSpPr>
          <p:grpSpPr>
            <a:xfrm>
              <a:off x="4960455" y="2469658"/>
              <a:ext cx="668904" cy="885524"/>
              <a:chOff x="4960455" y="2469658"/>
              <a:chExt cx="668904" cy="885524"/>
            </a:xfrm>
          </p:grpSpPr>
          <p:sp>
            <p:nvSpPr>
              <p:cNvPr id="6775" name="Google Shape;6775;p7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77"/>
            <p:cNvGrpSpPr/>
            <p:nvPr/>
          </p:nvGrpSpPr>
          <p:grpSpPr>
            <a:xfrm>
              <a:off x="4294923" y="2469658"/>
              <a:ext cx="668951" cy="885524"/>
              <a:chOff x="4294923" y="2469658"/>
              <a:chExt cx="668951" cy="885524"/>
            </a:xfrm>
          </p:grpSpPr>
          <p:sp>
            <p:nvSpPr>
              <p:cNvPr id="6782" name="Google Shape;6782;p7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8" name="Google Shape;6788;p7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77"/>
          <p:cNvGrpSpPr/>
          <p:nvPr/>
        </p:nvGrpSpPr>
        <p:grpSpPr>
          <a:xfrm>
            <a:off x="4231478" y="3282213"/>
            <a:ext cx="1430949" cy="897289"/>
            <a:chOff x="4351371" y="3547942"/>
            <a:chExt cx="1345130" cy="843475"/>
          </a:xfrm>
        </p:grpSpPr>
        <p:grpSp>
          <p:nvGrpSpPr>
            <p:cNvPr id="6790" name="Google Shape;6790;p77"/>
            <p:cNvGrpSpPr/>
            <p:nvPr/>
          </p:nvGrpSpPr>
          <p:grpSpPr>
            <a:xfrm>
              <a:off x="4351371" y="4209917"/>
              <a:ext cx="1345130" cy="181500"/>
              <a:chOff x="4351371" y="4209917"/>
              <a:chExt cx="1345130" cy="181500"/>
            </a:xfrm>
          </p:grpSpPr>
          <p:sp>
            <p:nvSpPr>
              <p:cNvPr id="6791" name="Google Shape;6791;p7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2" name="Google Shape;6792;p7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793" name="Google Shape;6793;p77"/>
            <p:cNvGrpSpPr/>
            <p:nvPr/>
          </p:nvGrpSpPr>
          <p:grpSpPr>
            <a:xfrm>
              <a:off x="4403010" y="3985221"/>
              <a:ext cx="1109518" cy="181500"/>
              <a:chOff x="4403010" y="3985221"/>
              <a:chExt cx="1109518" cy="181500"/>
            </a:xfrm>
          </p:grpSpPr>
          <p:sp>
            <p:nvSpPr>
              <p:cNvPr id="6794" name="Google Shape;6794;p7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5" name="Google Shape;6795;p7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796" name="Google Shape;6796;p77"/>
            <p:cNvGrpSpPr/>
            <p:nvPr/>
          </p:nvGrpSpPr>
          <p:grpSpPr>
            <a:xfrm>
              <a:off x="4618704" y="3766582"/>
              <a:ext cx="807858" cy="181500"/>
              <a:chOff x="4618704" y="3766582"/>
              <a:chExt cx="807858" cy="181500"/>
            </a:xfrm>
          </p:grpSpPr>
          <p:sp>
            <p:nvSpPr>
              <p:cNvPr id="6797" name="Google Shape;6797;p7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98" name="Google Shape;6798;p7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799" name="Google Shape;6799;p77"/>
            <p:cNvGrpSpPr/>
            <p:nvPr/>
          </p:nvGrpSpPr>
          <p:grpSpPr>
            <a:xfrm>
              <a:off x="4735238" y="3547942"/>
              <a:ext cx="462839" cy="181500"/>
              <a:chOff x="4735238" y="3547942"/>
              <a:chExt cx="462839" cy="181500"/>
            </a:xfrm>
          </p:grpSpPr>
          <p:sp>
            <p:nvSpPr>
              <p:cNvPr id="6800" name="Google Shape;6800;p7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01" name="Google Shape;6801;p7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802" name="Google Shape;6802;p77"/>
          <p:cNvGrpSpPr/>
          <p:nvPr/>
        </p:nvGrpSpPr>
        <p:grpSpPr>
          <a:xfrm>
            <a:off x="7407836" y="2217537"/>
            <a:ext cx="1020955" cy="928853"/>
            <a:chOff x="926675" y="238125"/>
            <a:chExt cx="5755100" cy="5232975"/>
          </a:xfrm>
        </p:grpSpPr>
        <p:sp>
          <p:nvSpPr>
            <p:cNvPr id="6803" name="Google Shape;6803;p7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77"/>
          <p:cNvGrpSpPr/>
          <p:nvPr/>
        </p:nvGrpSpPr>
        <p:grpSpPr>
          <a:xfrm>
            <a:off x="715210" y="2616272"/>
            <a:ext cx="1695374" cy="1560837"/>
            <a:chOff x="727421" y="2828315"/>
            <a:chExt cx="1695374" cy="1560837"/>
          </a:xfrm>
        </p:grpSpPr>
        <p:grpSp>
          <p:nvGrpSpPr>
            <p:cNvPr id="6808" name="Google Shape;6808;p77"/>
            <p:cNvGrpSpPr/>
            <p:nvPr/>
          </p:nvGrpSpPr>
          <p:grpSpPr>
            <a:xfrm>
              <a:off x="727421" y="2828315"/>
              <a:ext cx="1695374" cy="1560837"/>
              <a:chOff x="734799" y="2782450"/>
              <a:chExt cx="1571100" cy="1577400"/>
            </a:xfrm>
          </p:grpSpPr>
          <p:cxnSp>
            <p:nvCxnSpPr>
              <p:cNvPr id="6809" name="Google Shape;6809;p7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810" name="Google Shape;6810;p7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811" name="Google Shape;6811;p77"/>
            <p:cNvGrpSpPr/>
            <p:nvPr/>
          </p:nvGrpSpPr>
          <p:grpSpPr>
            <a:xfrm>
              <a:off x="819108" y="2882501"/>
              <a:ext cx="1556791" cy="1426186"/>
              <a:chOff x="819108" y="2882501"/>
              <a:chExt cx="1556791" cy="1426186"/>
            </a:xfrm>
          </p:grpSpPr>
          <p:grpSp>
            <p:nvGrpSpPr>
              <p:cNvPr id="6812" name="Google Shape;6812;p77"/>
              <p:cNvGrpSpPr/>
              <p:nvPr/>
            </p:nvGrpSpPr>
            <p:grpSpPr>
              <a:xfrm>
                <a:off x="819108" y="2882501"/>
                <a:ext cx="103104" cy="1426186"/>
                <a:chOff x="4674013" y="3100904"/>
                <a:chExt cx="122758" cy="1698043"/>
              </a:xfrm>
            </p:grpSpPr>
            <p:sp>
              <p:nvSpPr>
                <p:cNvPr id="6813" name="Google Shape;6813;p7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77"/>
              <p:cNvGrpSpPr/>
              <p:nvPr/>
            </p:nvGrpSpPr>
            <p:grpSpPr>
              <a:xfrm>
                <a:off x="1062475" y="2882501"/>
                <a:ext cx="103104" cy="1426186"/>
                <a:chOff x="4940438" y="3100904"/>
                <a:chExt cx="122758" cy="1698043"/>
              </a:xfrm>
            </p:grpSpPr>
            <p:sp>
              <p:nvSpPr>
                <p:cNvPr id="6821" name="Google Shape;6821;p7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77"/>
              <p:cNvGrpSpPr/>
              <p:nvPr/>
            </p:nvGrpSpPr>
            <p:grpSpPr>
              <a:xfrm>
                <a:off x="1299324" y="2882501"/>
                <a:ext cx="103104" cy="1426186"/>
                <a:chOff x="5206863" y="3100904"/>
                <a:chExt cx="122758" cy="1698043"/>
              </a:xfrm>
            </p:grpSpPr>
            <p:sp>
              <p:nvSpPr>
                <p:cNvPr id="6829" name="Google Shape;6829;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77"/>
              <p:cNvGrpSpPr/>
              <p:nvPr/>
            </p:nvGrpSpPr>
            <p:grpSpPr>
              <a:xfrm>
                <a:off x="1786057" y="2882501"/>
                <a:ext cx="103104" cy="1426186"/>
                <a:chOff x="6006138" y="3143629"/>
                <a:chExt cx="122758" cy="1698043"/>
              </a:xfrm>
            </p:grpSpPr>
            <p:sp>
              <p:nvSpPr>
                <p:cNvPr id="6837" name="Google Shape;6837;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77"/>
              <p:cNvGrpSpPr/>
              <p:nvPr/>
            </p:nvGrpSpPr>
            <p:grpSpPr>
              <a:xfrm>
                <a:off x="2029422" y="2882501"/>
                <a:ext cx="103104" cy="1426186"/>
                <a:chOff x="6805413" y="3100904"/>
                <a:chExt cx="122758" cy="1698043"/>
              </a:xfrm>
            </p:grpSpPr>
            <p:sp>
              <p:nvSpPr>
                <p:cNvPr id="6845" name="Google Shape;6845;p7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77"/>
              <p:cNvGrpSpPr/>
              <p:nvPr/>
            </p:nvGrpSpPr>
            <p:grpSpPr>
              <a:xfrm>
                <a:off x="2272795" y="2882501"/>
                <a:ext cx="103104" cy="1426186"/>
                <a:chOff x="5206863" y="3100904"/>
                <a:chExt cx="122758" cy="1698043"/>
              </a:xfrm>
            </p:grpSpPr>
            <p:sp>
              <p:nvSpPr>
                <p:cNvPr id="6853" name="Google Shape;6853;p7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77"/>
              <p:cNvGrpSpPr/>
              <p:nvPr/>
            </p:nvGrpSpPr>
            <p:grpSpPr>
              <a:xfrm>
                <a:off x="1542694" y="2882501"/>
                <a:ext cx="103104" cy="1426186"/>
                <a:chOff x="6006138" y="3143629"/>
                <a:chExt cx="122758" cy="1698043"/>
              </a:xfrm>
            </p:grpSpPr>
            <p:sp>
              <p:nvSpPr>
                <p:cNvPr id="6861" name="Google Shape;6861;p7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68" name="Google Shape;6868;p77"/>
          <p:cNvGrpSpPr/>
          <p:nvPr/>
        </p:nvGrpSpPr>
        <p:grpSpPr>
          <a:xfrm>
            <a:off x="5671260" y="3305994"/>
            <a:ext cx="2749952" cy="870677"/>
            <a:chOff x="238125" y="1725700"/>
            <a:chExt cx="7139025" cy="2260325"/>
          </a:xfrm>
        </p:grpSpPr>
        <p:sp>
          <p:nvSpPr>
            <p:cNvPr id="6869" name="Google Shape;6869;p7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77"/>
          <p:cNvGrpSpPr/>
          <p:nvPr/>
        </p:nvGrpSpPr>
        <p:grpSpPr>
          <a:xfrm>
            <a:off x="5941424" y="2247740"/>
            <a:ext cx="1105452" cy="916747"/>
            <a:chOff x="5249100" y="1210600"/>
            <a:chExt cx="3502700" cy="2904775"/>
          </a:xfrm>
        </p:grpSpPr>
        <p:sp>
          <p:nvSpPr>
            <p:cNvPr id="6880" name="Google Shape;6880;p7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84" name="Google Shape;6884;p7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885" name="Google Shape;6885;p7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886" name="Google Shape;6886;p7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887" name="Google Shape;6887;p7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888" name="Google Shape;6888;p7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77"/>
          <p:cNvGrpSpPr/>
          <p:nvPr/>
        </p:nvGrpSpPr>
        <p:grpSpPr>
          <a:xfrm>
            <a:off x="7123972" y="967158"/>
            <a:ext cx="1304650" cy="1124856"/>
            <a:chOff x="7287122" y="1165658"/>
            <a:chExt cx="1219413" cy="1051365"/>
          </a:xfrm>
        </p:grpSpPr>
        <p:grpSp>
          <p:nvGrpSpPr>
            <p:cNvPr id="6890" name="Google Shape;6890;p77"/>
            <p:cNvGrpSpPr/>
            <p:nvPr/>
          </p:nvGrpSpPr>
          <p:grpSpPr>
            <a:xfrm>
              <a:off x="7287122" y="1969723"/>
              <a:ext cx="1219413" cy="247300"/>
              <a:chOff x="7287122" y="1969723"/>
              <a:chExt cx="1219413" cy="247300"/>
            </a:xfrm>
          </p:grpSpPr>
          <p:sp>
            <p:nvSpPr>
              <p:cNvPr id="6891" name="Google Shape;6891;p7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2" name="Google Shape;6892;p77"/>
              <p:cNvGrpSpPr/>
              <p:nvPr/>
            </p:nvGrpSpPr>
            <p:grpSpPr>
              <a:xfrm>
                <a:off x="7287122" y="2063892"/>
                <a:ext cx="1151753" cy="73428"/>
                <a:chOff x="7287122" y="2063892"/>
                <a:chExt cx="1151753" cy="73428"/>
              </a:xfrm>
            </p:grpSpPr>
            <p:sp>
              <p:nvSpPr>
                <p:cNvPr id="6893" name="Google Shape;6893;p7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4" name="Google Shape;6894;p7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895" name="Google Shape;6895;p77"/>
            <p:cNvGrpSpPr/>
            <p:nvPr/>
          </p:nvGrpSpPr>
          <p:grpSpPr>
            <a:xfrm>
              <a:off x="7287122" y="1712201"/>
              <a:ext cx="1219403" cy="246767"/>
              <a:chOff x="7287122" y="1712201"/>
              <a:chExt cx="1219403" cy="246767"/>
            </a:xfrm>
          </p:grpSpPr>
          <p:sp>
            <p:nvSpPr>
              <p:cNvPr id="6896" name="Google Shape;6896;p7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7" name="Google Shape;6897;p77"/>
              <p:cNvGrpSpPr/>
              <p:nvPr/>
            </p:nvGrpSpPr>
            <p:grpSpPr>
              <a:xfrm>
                <a:off x="7287122" y="1842861"/>
                <a:ext cx="1005303" cy="73419"/>
                <a:chOff x="7287122" y="1842861"/>
                <a:chExt cx="1005303" cy="73419"/>
              </a:xfrm>
            </p:grpSpPr>
            <p:sp>
              <p:nvSpPr>
                <p:cNvPr id="6898" name="Google Shape;6898;p7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99" name="Google Shape;6899;p7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900" name="Google Shape;6900;p77"/>
            <p:cNvGrpSpPr/>
            <p:nvPr/>
          </p:nvGrpSpPr>
          <p:grpSpPr>
            <a:xfrm>
              <a:off x="7287122" y="1447520"/>
              <a:ext cx="1219403" cy="286667"/>
              <a:chOff x="7287122" y="1447520"/>
              <a:chExt cx="1219403" cy="286667"/>
            </a:xfrm>
          </p:grpSpPr>
          <p:sp>
            <p:nvSpPr>
              <p:cNvPr id="6901" name="Google Shape;6901;p7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2" name="Google Shape;6902;p77"/>
              <p:cNvGrpSpPr/>
              <p:nvPr/>
            </p:nvGrpSpPr>
            <p:grpSpPr>
              <a:xfrm>
                <a:off x="7287122" y="1581977"/>
                <a:ext cx="852803" cy="73428"/>
                <a:chOff x="7287122" y="1581977"/>
                <a:chExt cx="852803" cy="73428"/>
              </a:xfrm>
            </p:grpSpPr>
            <p:sp>
              <p:nvSpPr>
                <p:cNvPr id="6903" name="Google Shape;6903;p7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4" name="Google Shape;6904;p7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905" name="Google Shape;6905;p77"/>
            <p:cNvGrpSpPr/>
            <p:nvPr/>
          </p:nvGrpSpPr>
          <p:grpSpPr>
            <a:xfrm>
              <a:off x="7287122" y="1165658"/>
              <a:ext cx="1219403" cy="344253"/>
              <a:chOff x="7287122" y="1165658"/>
              <a:chExt cx="1219403" cy="344253"/>
            </a:xfrm>
          </p:grpSpPr>
          <p:sp>
            <p:nvSpPr>
              <p:cNvPr id="6906" name="Google Shape;6906;p7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7" name="Google Shape;6907;p77"/>
              <p:cNvGrpSpPr/>
              <p:nvPr/>
            </p:nvGrpSpPr>
            <p:grpSpPr>
              <a:xfrm>
                <a:off x="7287122" y="1341025"/>
                <a:ext cx="695703" cy="73419"/>
                <a:chOff x="7287122" y="1341025"/>
                <a:chExt cx="695703" cy="73419"/>
              </a:xfrm>
            </p:grpSpPr>
            <p:sp>
              <p:nvSpPr>
                <p:cNvPr id="6908" name="Google Shape;6908;p7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9" name="Google Shape;6909;p7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910" name="Google Shape;6910;p77"/>
          <p:cNvGrpSpPr/>
          <p:nvPr/>
        </p:nvGrpSpPr>
        <p:grpSpPr>
          <a:xfrm>
            <a:off x="5790464" y="973181"/>
            <a:ext cx="1397729" cy="1098540"/>
            <a:chOff x="5900602" y="1193063"/>
            <a:chExt cx="1299851" cy="1021707"/>
          </a:xfrm>
        </p:grpSpPr>
        <p:grpSp>
          <p:nvGrpSpPr>
            <p:cNvPr id="6911" name="Google Shape;6911;p77"/>
            <p:cNvGrpSpPr/>
            <p:nvPr/>
          </p:nvGrpSpPr>
          <p:grpSpPr>
            <a:xfrm>
              <a:off x="6520337" y="1193063"/>
              <a:ext cx="341815" cy="799959"/>
              <a:chOff x="6520337" y="1193063"/>
              <a:chExt cx="341815" cy="799959"/>
            </a:xfrm>
          </p:grpSpPr>
          <p:grpSp>
            <p:nvGrpSpPr>
              <p:cNvPr id="6912" name="Google Shape;6912;p77"/>
              <p:cNvGrpSpPr/>
              <p:nvPr/>
            </p:nvGrpSpPr>
            <p:grpSpPr>
              <a:xfrm>
                <a:off x="6520337" y="1589527"/>
                <a:ext cx="213950" cy="403494"/>
                <a:chOff x="6520337" y="1589527"/>
                <a:chExt cx="213950" cy="403494"/>
              </a:xfrm>
            </p:grpSpPr>
            <p:sp>
              <p:nvSpPr>
                <p:cNvPr id="6913" name="Google Shape;6913;p7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77"/>
              <p:cNvGrpSpPr/>
              <p:nvPr/>
            </p:nvGrpSpPr>
            <p:grpSpPr>
              <a:xfrm>
                <a:off x="6577204" y="1193063"/>
                <a:ext cx="284947" cy="464512"/>
                <a:chOff x="6577204" y="1193063"/>
                <a:chExt cx="284947" cy="464512"/>
              </a:xfrm>
            </p:grpSpPr>
            <p:sp>
              <p:nvSpPr>
                <p:cNvPr id="6916" name="Google Shape;6916;p7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17" name="Google Shape;6917;p7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918" name="Google Shape;6918;p77"/>
            <p:cNvGrpSpPr/>
            <p:nvPr/>
          </p:nvGrpSpPr>
          <p:grpSpPr>
            <a:xfrm>
              <a:off x="6238903" y="1193063"/>
              <a:ext cx="300475" cy="900152"/>
              <a:chOff x="6238903" y="1193063"/>
              <a:chExt cx="300475" cy="900152"/>
            </a:xfrm>
          </p:grpSpPr>
          <p:grpSp>
            <p:nvGrpSpPr>
              <p:cNvPr id="6919" name="Google Shape;6919;p77"/>
              <p:cNvGrpSpPr/>
              <p:nvPr/>
            </p:nvGrpSpPr>
            <p:grpSpPr>
              <a:xfrm>
                <a:off x="6290865" y="1489315"/>
                <a:ext cx="248514" cy="603900"/>
                <a:chOff x="6290865" y="1489315"/>
                <a:chExt cx="248514" cy="603900"/>
              </a:xfrm>
            </p:grpSpPr>
            <p:sp>
              <p:nvSpPr>
                <p:cNvPr id="6920" name="Google Shape;6920;p7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77"/>
              <p:cNvGrpSpPr/>
              <p:nvPr/>
            </p:nvGrpSpPr>
            <p:grpSpPr>
              <a:xfrm>
                <a:off x="6238903" y="1193063"/>
                <a:ext cx="284947" cy="333087"/>
                <a:chOff x="6238903" y="1193063"/>
                <a:chExt cx="284947" cy="333087"/>
              </a:xfrm>
            </p:grpSpPr>
            <p:sp>
              <p:nvSpPr>
                <p:cNvPr id="6923" name="Google Shape;6923;p7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24" name="Google Shape;6924;p7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925" name="Google Shape;6925;p77"/>
            <p:cNvGrpSpPr/>
            <p:nvPr/>
          </p:nvGrpSpPr>
          <p:grpSpPr>
            <a:xfrm>
              <a:off x="5900602" y="1193063"/>
              <a:ext cx="444345" cy="1021707"/>
              <a:chOff x="5900602" y="1193063"/>
              <a:chExt cx="444345" cy="1021707"/>
            </a:xfrm>
          </p:grpSpPr>
          <p:grpSp>
            <p:nvGrpSpPr>
              <p:cNvPr id="6926" name="Google Shape;6926;p77"/>
              <p:cNvGrpSpPr/>
              <p:nvPr/>
            </p:nvGrpSpPr>
            <p:grpSpPr>
              <a:xfrm>
                <a:off x="6046501" y="1367785"/>
                <a:ext cx="298446" cy="846986"/>
                <a:chOff x="6046501" y="1367785"/>
                <a:chExt cx="298446" cy="846986"/>
              </a:xfrm>
            </p:grpSpPr>
            <p:sp>
              <p:nvSpPr>
                <p:cNvPr id="6927" name="Google Shape;6927;p7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77"/>
              <p:cNvGrpSpPr/>
              <p:nvPr/>
            </p:nvGrpSpPr>
            <p:grpSpPr>
              <a:xfrm>
                <a:off x="5900602" y="1193063"/>
                <a:ext cx="284947" cy="182312"/>
                <a:chOff x="5900602" y="1193063"/>
                <a:chExt cx="284947" cy="182312"/>
              </a:xfrm>
            </p:grpSpPr>
            <p:sp>
              <p:nvSpPr>
                <p:cNvPr id="6930" name="Google Shape;6930;p7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31" name="Google Shape;6931;p7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932" name="Google Shape;6932;p77"/>
            <p:cNvGrpSpPr/>
            <p:nvPr/>
          </p:nvGrpSpPr>
          <p:grpSpPr>
            <a:xfrm>
              <a:off x="6738300" y="1193063"/>
              <a:ext cx="462153" cy="707634"/>
              <a:chOff x="6738300" y="1193063"/>
              <a:chExt cx="462153" cy="707634"/>
            </a:xfrm>
          </p:grpSpPr>
          <p:grpSp>
            <p:nvGrpSpPr>
              <p:cNvPr id="6933" name="Google Shape;6933;p77"/>
              <p:cNvGrpSpPr/>
              <p:nvPr/>
            </p:nvGrpSpPr>
            <p:grpSpPr>
              <a:xfrm>
                <a:off x="6915505" y="1193063"/>
                <a:ext cx="284947" cy="597387"/>
                <a:chOff x="6915505" y="1193063"/>
                <a:chExt cx="284947" cy="597387"/>
              </a:xfrm>
            </p:grpSpPr>
            <p:sp>
              <p:nvSpPr>
                <p:cNvPr id="6934" name="Google Shape;6934;p7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35" name="Google Shape;6935;p7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936" name="Google Shape;6936;p77"/>
              <p:cNvGrpSpPr/>
              <p:nvPr/>
            </p:nvGrpSpPr>
            <p:grpSpPr>
              <a:xfrm>
                <a:off x="6738300" y="1684725"/>
                <a:ext cx="230066" cy="215971"/>
                <a:chOff x="6738300" y="1684725"/>
                <a:chExt cx="230066" cy="215971"/>
              </a:xfrm>
            </p:grpSpPr>
            <p:sp>
              <p:nvSpPr>
                <p:cNvPr id="6937" name="Google Shape;6937;p7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42" name="Shape 6942"/>
        <p:cNvGrpSpPr/>
        <p:nvPr/>
      </p:nvGrpSpPr>
      <p:grpSpPr>
        <a:xfrm>
          <a:off x="0" y="0"/>
          <a:ext cx="0" cy="0"/>
          <a:chOff x="0" y="0"/>
          <a:chExt cx="0" cy="0"/>
        </a:xfrm>
      </p:grpSpPr>
      <p:grpSp>
        <p:nvGrpSpPr>
          <p:cNvPr id="6943" name="Google Shape;6943;p78"/>
          <p:cNvGrpSpPr/>
          <p:nvPr/>
        </p:nvGrpSpPr>
        <p:grpSpPr>
          <a:xfrm>
            <a:off x="821785" y="2307635"/>
            <a:ext cx="339235" cy="298186"/>
            <a:chOff x="898875" y="244725"/>
            <a:chExt cx="481800" cy="423500"/>
          </a:xfrm>
        </p:grpSpPr>
        <p:sp>
          <p:nvSpPr>
            <p:cNvPr id="6944" name="Google Shape;6944;p7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5" name="Google Shape;6945;p7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6" name="Google Shape;6946;p7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7" name="Google Shape;6947;p7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8" name="Google Shape;6948;p7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9" name="Google Shape;6949;p7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50" name="Google Shape;6950;p78"/>
          <p:cNvGrpSpPr/>
          <p:nvPr/>
        </p:nvGrpSpPr>
        <p:grpSpPr>
          <a:xfrm>
            <a:off x="1260167" y="2287103"/>
            <a:ext cx="298169" cy="339253"/>
            <a:chOff x="1529350" y="258825"/>
            <a:chExt cx="423475" cy="481825"/>
          </a:xfrm>
        </p:grpSpPr>
        <p:sp>
          <p:nvSpPr>
            <p:cNvPr id="6951" name="Google Shape;6951;p7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2" name="Google Shape;6952;p7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53" name="Google Shape;6953;p78"/>
          <p:cNvGrpSpPr/>
          <p:nvPr/>
        </p:nvGrpSpPr>
        <p:grpSpPr>
          <a:xfrm>
            <a:off x="2102437" y="2287102"/>
            <a:ext cx="298169" cy="339253"/>
            <a:chOff x="2707500" y="249400"/>
            <a:chExt cx="423475" cy="481825"/>
          </a:xfrm>
        </p:grpSpPr>
        <p:sp>
          <p:nvSpPr>
            <p:cNvPr id="6954" name="Google Shape;6954;p7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5" name="Google Shape;6955;p7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56" name="Google Shape;6956;p78"/>
          <p:cNvGrpSpPr/>
          <p:nvPr/>
        </p:nvGrpSpPr>
        <p:grpSpPr>
          <a:xfrm>
            <a:off x="2516052" y="2287428"/>
            <a:ext cx="305386" cy="338602"/>
            <a:chOff x="3300325" y="249875"/>
            <a:chExt cx="433725" cy="480900"/>
          </a:xfrm>
        </p:grpSpPr>
        <p:sp>
          <p:nvSpPr>
            <p:cNvPr id="6957" name="Google Shape;6957;p7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8" name="Google Shape;6958;p7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9" name="Google Shape;6959;p7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0" name="Google Shape;6960;p7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1" name="Google Shape;6961;p7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2" name="Google Shape;6962;p7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63" name="Google Shape;6963;p78"/>
          <p:cNvGrpSpPr/>
          <p:nvPr/>
        </p:nvGrpSpPr>
        <p:grpSpPr>
          <a:xfrm>
            <a:off x="1653142" y="2367273"/>
            <a:ext cx="340890" cy="178912"/>
            <a:chOff x="2084325" y="363300"/>
            <a:chExt cx="484150" cy="254100"/>
          </a:xfrm>
        </p:grpSpPr>
        <p:sp>
          <p:nvSpPr>
            <p:cNvPr id="6964" name="Google Shape;6964;p7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5" name="Google Shape;6965;p7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66" name="Google Shape;6966;p78"/>
          <p:cNvGrpSpPr/>
          <p:nvPr/>
        </p:nvGrpSpPr>
        <p:grpSpPr>
          <a:xfrm>
            <a:off x="2905137" y="2287349"/>
            <a:ext cx="352349" cy="338760"/>
            <a:chOff x="3854700" y="249750"/>
            <a:chExt cx="500425" cy="481125"/>
          </a:xfrm>
        </p:grpSpPr>
        <p:sp>
          <p:nvSpPr>
            <p:cNvPr id="6967" name="Google Shape;6967;p7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8" name="Google Shape;6968;p7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9" name="Google Shape;6969;p7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0" name="Google Shape;6970;p7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1" name="Google Shape;6971;p7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2" name="Google Shape;6972;p7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3" name="Google Shape;6973;p7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4" name="Google Shape;6974;p7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75" name="Google Shape;6975;p78"/>
          <p:cNvGrpSpPr/>
          <p:nvPr/>
        </p:nvGrpSpPr>
        <p:grpSpPr>
          <a:xfrm>
            <a:off x="3323126" y="2287349"/>
            <a:ext cx="352349" cy="338760"/>
            <a:chOff x="4447550" y="249750"/>
            <a:chExt cx="500425" cy="481125"/>
          </a:xfrm>
        </p:grpSpPr>
        <p:sp>
          <p:nvSpPr>
            <p:cNvPr id="6976" name="Google Shape;6976;p7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7" name="Google Shape;6977;p7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78" name="Google Shape;6978;p78"/>
          <p:cNvGrpSpPr/>
          <p:nvPr/>
        </p:nvGrpSpPr>
        <p:grpSpPr>
          <a:xfrm>
            <a:off x="3752328" y="2287102"/>
            <a:ext cx="339253" cy="339253"/>
            <a:chOff x="5049725" y="249400"/>
            <a:chExt cx="481825" cy="481825"/>
          </a:xfrm>
        </p:grpSpPr>
        <p:sp>
          <p:nvSpPr>
            <p:cNvPr id="6979" name="Google Shape;6979;p7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0" name="Google Shape;6980;p7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81" name="Google Shape;6981;p78"/>
          <p:cNvGrpSpPr/>
          <p:nvPr/>
        </p:nvGrpSpPr>
        <p:grpSpPr>
          <a:xfrm>
            <a:off x="4166269" y="2287102"/>
            <a:ext cx="339253" cy="339253"/>
            <a:chOff x="5660400" y="238125"/>
            <a:chExt cx="481825" cy="481825"/>
          </a:xfrm>
        </p:grpSpPr>
        <p:sp>
          <p:nvSpPr>
            <p:cNvPr id="6982" name="Google Shape;6982;p7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3" name="Google Shape;6983;p7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84" name="Google Shape;6984;p78"/>
          <p:cNvGrpSpPr/>
          <p:nvPr/>
        </p:nvGrpSpPr>
        <p:grpSpPr>
          <a:xfrm>
            <a:off x="4582955" y="2287102"/>
            <a:ext cx="339253" cy="339253"/>
            <a:chOff x="6235400" y="249400"/>
            <a:chExt cx="481825" cy="481825"/>
          </a:xfrm>
        </p:grpSpPr>
        <p:sp>
          <p:nvSpPr>
            <p:cNvPr id="6985" name="Google Shape;6985;p7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6" name="Google Shape;6986;p7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7" name="Google Shape;6987;p7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8" name="Google Shape;6988;p7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9" name="Google Shape;6989;p7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90" name="Google Shape;6990;p78"/>
          <p:cNvGrpSpPr/>
          <p:nvPr/>
        </p:nvGrpSpPr>
        <p:grpSpPr>
          <a:xfrm>
            <a:off x="821301" y="2731810"/>
            <a:ext cx="340204" cy="298116"/>
            <a:chOff x="899850" y="871450"/>
            <a:chExt cx="483175" cy="423400"/>
          </a:xfrm>
        </p:grpSpPr>
        <p:sp>
          <p:nvSpPr>
            <p:cNvPr id="6991" name="Google Shape;6991;p7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2" name="Google Shape;6992;p7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3" name="Google Shape;6993;p7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4" name="Google Shape;6994;p7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995" name="Google Shape;6995;p78"/>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996" name="Google Shape;6996;p78"/>
          <p:cNvGrpSpPr/>
          <p:nvPr/>
        </p:nvGrpSpPr>
        <p:grpSpPr>
          <a:xfrm>
            <a:off x="1653301" y="2711232"/>
            <a:ext cx="340573" cy="339271"/>
            <a:chOff x="2085450" y="842250"/>
            <a:chExt cx="483700" cy="481850"/>
          </a:xfrm>
        </p:grpSpPr>
        <p:sp>
          <p:nvSpPr>
            <p:cNvPr id="6997" name="Google Shape;6997;p7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8" name="Google Shape;6998;p7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9" name="Google Shape;6999;p7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00" name="Google Shape;7000;p78"/>
          <p:cNvGrpSpPr/>
          <p:nvPr/>
        </p:nvGrpSpPr>
        <p:grpSpPr>
          <a:xfrm>
            <a:off x="2081868" y="2711241"/>
            <a:ext cx="339306" cy="339253"/>
            <a:chOff x="2685825" y="840375"/>
            <a:chExt cx="481900" cy="481825"/>
          </a:xfrm>
        </p:grpSpPr>
        <p:sp>
          <p:nvSpPr>
            <p:cNvPr id="7001" name="Google Shape;7001;p7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2" name="Google Shape;7002;p7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03" name="Google Shape;7003;p78"/>
          <p:cNvGrpSpPr/>
          <p:nvPr/>
        </p:nvGrpSpPr>
        <p:grpSpPr>
          <a:xfrm>
            <a:off x="2493529" y="2710924"/>
            <a:ext cx="350431" cy="339887"/>
            <a:chOff x="3270675" y="841800"/>
            <a:chExt cx="497700" cy="482725"/>
          </a:xfrm>
        </p:grpSpPr>
        <p:sp>
          <p:nvSpPr>
            <p:cNvPr id="7004" name="Google Shape;7004;p7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5" name="Google Shape;7005;p7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6" name="Google Shape;7006;p7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007" name="Google Shape;7007;p78"/>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008" name="Google Shape;7008;p78"/>
          <p:cNvGrpSpPr/>
          <p:nvPr/>
        </p:nvGrpSpPr>
        <p:grpSpPr>
          <a:xfrm>
            <a:off x="3329675" y="2731783"/>
            <a:ext cx="339253" cy="298169"/>
            <a:chOff x="4467200" y="877100"/>
            <a:chExt cx="481825" cy="423475"/>
          </a:xfrm>
        </p:grpSpPr>
        <p:sp>
          <p:nvSpPr>
            <p:cNvPr id="7009" name="Google Shape;7009;p7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0" name="Google Shape;7010;p7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1" name="Google Shape;7011;p7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2" name="Google Shape;7012;p7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13" name="Google Shape;7013;p78"/>
          <p:cNvGrpSpPr/>
          <p:nvPr/>
        </p:nvGrpSpPr>
        <p:grpSpPr>
          <a:xfrm>
            <a:off x="3744565" y="2711232"/>
            <a:ext cx="354778" cy="339271"/>
            <a:chOff x="5045500" y="842250"/>
            <a:chExt cx="503875" cy="481850"/>
          </a:xfrm>
        </p:grpSpPr>
        <p:sp>
          <p:nvSpPr>
            <p:cNvPr id="7014" name="Google Shape;7014;p7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5" name="Google Shape;7015;p7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16" name="Google Shape;7016;p78"/>
          <p:cNvGrpSpPr/>
          <p:nvPr/>
        </p:nvGrpSpPr>
        <p:grpSpPr>
          <a:xfrm>
            <a:off x="4167413" y="2737451"/>
            <a:ext cx="336965" cy="286833"/>
            <a:chOff x="5645200" y="879425"/>
            <a:chExt cx="478575" cy="407375"/>
          </a:xfrm>
        </p:grpSpPr>
        <p:sp>
          <p:nvSpPr>
            <p:cNvPr id="7017" name="Google Shape;7017;p7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8" name="Google Shape;7018;p7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9" name="Google Shape;7019;p7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0" name="Google Shape;7020;p7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1" name="Google Shape;7021;p7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2" name="Google Shape;7022;p7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23" name="Google Shape;7023;p78"/>
          <p:cNvGrpSpPr/>
          <p:nvPr/>
        </p:nvGrpSpPr>
        <p:grpSpPr>
          <a:xfrm>
            <a:off x="4603488" y="2711241"/>
            <a:ext cx="298186" cy="339253"/>
            <a:chOff x="6264525" y="842250"/>
            <a:chExt cx="423500" cy="481825"/>
          </a:xfrm>
        </p:grpSpPr>
        <p:sp>
          <p:nvSpPr>
            <p:cNvPr id="7024" name="Google Shape;7024;p7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5" name="Google Shape;7025;p7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6" name="Google Shape;7026;p7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7" name="Google Shape;7027;p7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8" name="Google Shape;7028;p7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9" name="Google Shape;7029;p7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30" name="Google Shape;7030;p7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31" name="Google Shape;7031;p78"/>
          <p:cNvGrpSpPr/>
          <p:nvPr/>
        </p:nvGrpSpPr>
        <p:grpSpPr>
          <a:xfrm>
            <a:off x="821776" y="3125895"/>
            <a:ext cx="339253" cy="339253"/>
            <a:chOff x="900750" y="1436075"/>
            <a:chExt cx="481825" cy="481825"/>
          </a:xfrm>
        </p:grpSpPr>
        <p:sp>
          <p:nvSpPr>
            <p:cNvPr id="7032" name="Google Shape;7032;p7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33" name="Google Shape;7033;p7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34" name="Google Shape;7034;p7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35" name="Google Shape;7035;p7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36" name="Google Shape;7036;p78"/>
          <p:cNvGrpSpPr/>
          <p:nvPr/>
        </p:nvGrpSpPr>
        <p:grpSpPr>
          <a:xfrm>
            <a:off x="1239624" y="3186183"/>
            <a:ext cx="339253" cy="218676"/>
            <a:chOff x="1492675" y="1520750"/>
            <a:chExt cx="481825" cy="310575"/>
          </a:xfrm>
        </p:grpSpPr>
        <p:sp>
          <p:nvSpPr>
            <p:cNvPr id="7037" name="Google Shape;7037;p7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38" name="Google Shape;7038;p7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39" name="Google Shape;7039;p78"/>
          <p:cNvGrpSpPr/>
          <p:nvPr/>
        </p:nvGrpSpPr>
        <p:grpSpPr>
          <a:xfrm>
            <a:off x="1647421" y="3125877"/>
            <a:ext cx="352332" cy="339288"/>
            <a:chOff x="2071000" y="1435025"/>
            <a:chExt cx="500400" cy="481875"/>
          </a:xfrm>
        </p:grpSpPr>
        <p:sp>
          <p:nvSpPr>
            <p:cNvPr id="7040" name="Google Shape;7040;p7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1" name="Google Shape;7041;p7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2" name="Google Shape;7042;p7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43" name="Google Shape;7043;p78"/>
          <p:cNvGrpSpPr/>
          <p:nvPr/>
        </p:nvGrpSpPr>
        <p:grpSpPr>
          <a:xfrm>
            <a:off x="2075584" y="3146709"/>
            <a:ext cx="351874" cy="297623"/>
            <a:chOff x="2678350" y="1464650"/>
            <a:chExt cx="499750" cy="422700"/>
          </a:xfrm>
        </p:grpSpPr>
        <p:sp>
          <p:nvSpPr>
            <p:cNvPr id="7044" name="Google Shape;7044;p7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5" name="Google Shape;7045;p7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6" name="Google Shape;7046;p7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47" name="Google Shape;7047;p78"/>
          <p:cNvGrpSpPr/>
          <p:nvPr/>
        </p:nvGrpSpPr>
        <p:grpSpPr>
          <a:xfrm>
            <a:off x="2499118" y="3125895"/>
            <a:ext cx="339253" cy="339253"/>
            <a:chOff x="3271200" y="1435075"/>
            <a:chExt cx="481825" cy="481825"/>
          </a:xfrm>
        </p:grpSpPr>
        <p:sp>
          <p:nvSpPr>
            <p:cNvPr id="7048" name="Google Shape;7048;p7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9" name="Google Shape;7049;p7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0" name="Google Shape;7050;p78"/>
          <p:cNvGrpSpPr/>
          <p:nvPr/>
        </p:nvGrpSpPr>
        <p:grpSpPr>
          <a:xfrm>
            <a:off x="2909591" y="3125877"/>
            <a:ext cx="343442" cy="339288"/>
            <a:chOff x="3858100" y="1435075"/>
            <a:chExt cx="487775" cy="481875"/>
          </a:xfrm>
        </p:grpSpPr>
        <p:sp>
          <p:nvSpPr>
            <p:cNvPr id="7051" name="Google Shape;7051;p7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2" name="Google Shape;7052;p7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3" name="Google Shape;7053;p7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4" name="Google Shape;7054;p7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5" name="Google Shape;7055;p7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6" name="Google Shape;7056;p78"/>
          <p:cNvGrpSpPr/>
          <p:nvPr/>
        </p:nvGrpSpPr>
        <p:grpSpPr>
          <a:xfrm>
            <a:off x="3329674" y="3125895"/>
            <a:ext cx="339253" cy="339253"/>
            <a:chOff x="4456875" y="1435075"/>
            <a:chExt cx="481825" cy="481825"/>
          </a:xfrm>
        </p:grpSpPr>
        <p:sp>
          <p:nvSpPr>
            <p:cNvPr id="7057" name="Google Shape;7057;p7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8" name="Google Shape;7058;p7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9" name="Google Shape;7059;p7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0" name="Google Shape;7060;p7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1" name="Google Shape;7061;p7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2" name="Google Shape;7062;p7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3" name="Google Shape;7063;p7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4" name="Google Shape;7064;p7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5" name="Google Shape;7065;p7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6" name="Google Shape;7066;p7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7" name="Google Shape;7067;p7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8" name="Google Shape;7068;p7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9" name="Google Shape;7069;p7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0" name="Google Shape;7070;p7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1" name="Google Shape;7071;p7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2" name="Google Shape;7072;p7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3" name="Google Shape;7073;p7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4" name="Google Shape;7074;p7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5" name="Google Shape;7075;p7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6" name="Google Shape;7076;p78"/>
          <p:cNvGrpSpPr/>
          <p:nvPr/>
        </p:nvGrpSpPr>
        <p:grpSpPr>
          <a:xfrm>
            <a:off x="3750665" y="3125886"/>
            <a:ext cx="342580" cy="339271"/>
            <a:chOff x="5049725" y="1435050"/>
            <a:chExt cx="486550" cy="481850"/>
          </a:xfrm>
        </p:grpSpPr>
        <p:sp>
          <p:nvSpPr>
            <p:cNvPr id="7077" name="Google Shape;7077;p7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8" name="Google Shape;7078;p7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9" name="Google Shape;7079;p7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0" name="Google Shape;7080;p7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1" name="Google Shape;7081;p78"/>
          <p:cNvGrpSpPr/>
          <p:nvPr/>
        </p:nvGrpSpPr>
        <p:grpSpPr>
          <a:xfrm>
            <a:off x="4166216" y="3125895"/>
            <a:ext cx="339359" cy="339253"/>
            <a:chOff x="5642475" y="1435075"/>
            <a:chExt cx="481975" cy="481825"/>
          </a:xfrm>
        </p:grpSpPr>
        <p:sp>
          <p:nvSpPr>
            <p:cNvPr id="7082" name="Google Shape;7082;p7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3" name="Google Shape;7083;p7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4" name="Google Shape;7084;p7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5" name="Google Shape;7085;p78"/>
          <p:cNvGrpSpPr/>
          <p:nvPr/>
        </p:nvGrpSpPr>
        <p:grpSpPr>
          <a:xfrm>
            <a:off x="4580702" y="3125886"/>
            <a:ext cx="343759" cy="339271"/>
            <a:chOff x="6232000" y="1435050"/>
            <a:chExt cx="488225" cy="481850"/>
          </a:xfrm>
        </p:grpSpPr>
        <p:sp>
          <p:nvSpPr>
            <p:cNvPr id="7086" name="Google Shape;7086;p7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7" name="Google Shape;7087;p7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8" name="Google Shape;7088;p7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9" name="Google Shape;7089;p7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0" name="Google Shape;7090;p7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1" name="Google Shape;7091;p78"/>
          <p:cNvGrpSpPr/>
          <p:nvPr/>
        </p:nvGrpSpPr>
        <p:grpSpPr>
          <a:xfrm>
            <a:off x="841438" y="3539545"/>
            <a:ext cx="299929" cy="337792"/>
            <a:chOff x="924450" y="2028975"/>
            <a:chExt cx="425975" cy="479750"/>
          </a:xfrm>
        </p:grpSpPr>
        <p:sp>
          <p:nvSpPr>
            <p:cNvPr id="7092" name="Google Shape;7092;p7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3" name="Google Shape;7093;p7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4" name="Google Shape;7094;p7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5" name="Google Shape;7095;p78"/>
          <p:cNvGrpSpPr/>
          <p:nvPr/>
        </p:nvGrpSpPr>
        <p:grpSpPr>
          <a:xfrm>
            <a:off x="1653934" y="3559347"/>
            <a:ext cx="339306" cy="298186"/>
            <a:chOff x="2085450" y="2057100"/>
            <a:chExt cx="481900" cy="423500"/>
          </a:xfrm>
        </p:grpSpPr>
        <p:sp>
          <p:nvSpPr>
            <p:cNvPr id="7096" name="Google Shape;7096;p7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7" name="Google Shape;7097;p7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8" name="Google Shape;7098;p7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9" name="Google Shape;7099;p78"/>
          <p:cNvGrpSpPr/>
          <p:nvPr/>
        </p:nvGrpSpPr>
        <p:grpSpPr>
          <a:xfrm>
            <a:off x="2081868" y="3582592"/>
            <a:ext cx="339306" cy="251698"/>
            <a:chOff x="2678275" y="2090100"/>
            <a:chExt cx="481900" cy="357475"/>
          </a:xfrm>
        </p:grpSpPr>
        <p:sp>
          <p:nvSpPr>
            <p:cNvPr id="7100" name="Google Shape;7100;p7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1" name="Google Shape;7101;p7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2" name="Google Shape;7102;p7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3" name="Google Shape;7103;p7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4" name="Google Shape;7104;p7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5" name="Google Shape;7105;p78"/>
          <p:cNvGrpSpPr/>
          <p:nvPr/>
        </p:nvGrpSpPr>
        <p:grpSpPr>
          <a:xfrm>
            <a:off x="2559072" y="3594790"/>
            <a:ext cx="219345" cy="227301"/>
            <a:chOff x="3357325" y="2093500"/>
            <a:chExt cx="311525" cy="322825"/>
          </a:xfrm>
        </p:grpSpPr>
        <p:sp>
          <p:nvSpPr>
            <p:cNvPr id="7106" name="Google Shape;7106;p7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7" name="Google Shape;7107;p7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8" name="Google Shape;7108;p7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09" name="Google Shape;7109;p78"/>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10" name="Google Shape;7110;p78"/>
          <p:cNvGrpSpPr/>
          <p:nvPr/>
        </p:nvGrpSpPr>
        <p:grpSpPr>
          <a:xfrm>
            <a:off x="3353262" y="3538814"/>
            <a:ext cx="292078" cy="339253"/>
            <a:chOff x="4492800" y="2027925"/>
            <a:chExt cx="414825" cy="481825"/>
          </a:xfrm>
        </p:grpSpPr>
        <p:sp>
          <p:nvSpPr>
            <p:cNvPr id="7111" name="Google Shape;7111;p7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2" name="Google Shape;7112;p7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13" name="Google Shape;7113;p78"/>
          <p:cNvGrpSpPr/>
          <p:nvPr/>
        </p:nvGrpSpPr>
        <p:grpSpPr>
          <a:xfrm>
            <a:off x="3752354" y="3538805"/>
            <a:ext cx="339200" cy="339271"/>
            <a:chOff x="5049725" y="2027900"/>
            <a:chExt cx="481750" cy="481850"/>
          </a:xfrm>
        </p:grpSpPr>
        <p:sp>
          <p:nvSpPr>
            <p:cNvPr id="7114" name="Google Shape;7114;p7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5" name="Google Shape;7115;p7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6" name="Google Shape;7116;p7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7" name="Google Shape;7117;p7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8" name="Google Shape;7118;p7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9" name="Google Shape;7119;p7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0" name="Google Shape;7120;p7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1" name="Google Shape;7121;p7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2" name="Google Shape;7122;p78"/>
          <p:cNvGrpSpPr/>
          <p:nvPr/>
        </p:nvGrpSpPr>
        <p:grpSpPr>
          <a:xfrm>
            <a:off x="4225950" y="3538893"/>
            <a:ext cx="219890" cy="339095"/>
            <a:chOff x="5726350" y="2028150"/>
            <a:chExt cx="312300" cy="481600"/>
          </a:xfrm>
        </p:grpSpPr>
        <p:sp>
          <p:nvSpPr>
            <p:cNvPr id="7123" name="Google Shape;7123;p7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4" name="Google Shape;7124;p7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5" name="Google Shape;7125;p7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6" name="Google Shape;7126;p78"/>
          <p:cNvGrpSpPr/>
          <p:nvPr/>
        </p:nvGrpSpPr>
        <p:grpSpPr>
          <a:xfrm>
            <a:off x="4586141" y="3542000"/>
            <a:ext cx="332881" cy="332881"/>
            <a:chOff x="6239925" y="2032450"/>
            <a:chExt cx="472775" cy="472775"/>
          </a:xfrm>
        </p:grpSpPr>
        <p:sp>
          <p:nvSpPr>
            <p:cNvPr id="7127" name="Google Shape;7127;p7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8" name="Google Shape;7128;p7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9" name="Google Shape;7129;p78"/>
          <p:cNvGrpSpPr/>
          <p:nvPr/>
        </p:nvGrpSpPr>
        <p:grpSpPr>
          <a:xfrm>
            <a:off x="5035233" y="2364092"/>
            <a:ext cx="334641" cy="185425"/>
            <a:chOff x="903075" y="2730000"/>
            <a:chExt cx="475275" cy="263350"/>
          </a:xfrm>
        </p:grpSpPr>
        <p:sp>
          <p:nvSpPr>
            <p:cNvPr id="7130" name="Google Shape;7130;p7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1" name="Google Shape;7131;p7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2" name="Google Shape;7132;p7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3" name="Google Shape;7133;p78"/>
          <p:cNvGrpSpPr/>
          <p:nvPr/>
        </p:nvGrpSpPr>
        <p:grpSpPr>
          <a:xfrm>
            <a:off x="1239624" y="3538814"/>
            <a:ext cx="339253" cy="339253"/>
            <a:chOff x="1492675" y="2027925"/>
            <a:chExt cx="481825" cy="481825"/>
          </a:xfrm>
        </p:grpSpPr>
        <p:sp>
          <p:nvSpPr>
            <p:cNvPr id="7134" name="Google Shape;7134;p7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5" name="Google Shape;7135;p7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6" name="Google Shape;7136;p7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7" name="Google Shape;7137;p7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8" name="Google Shape;7138;p7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9" name="Google Shape;7139;p78"/>
          <p:cNvGrpSpPr/>
          <p:nvPr/>
        </p:nvGrpSpPr>
        <p:grpSpPr>
          <a:xfrm>
            <a:off x="5466000" y="2287178"/>
            <a:ext cx="339253" cy="339253"/>
            <a:chOff x="1492675" y="2620775"/>
            <a:chExt cx="481825" cy="481825"/>
          </a:xfrm>
        </p:grpSpPr>
        <p:sp>
          <p:nvSpPr>
            <p:cNvPr id="7140" name="Google Shape;7140;p7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1" name="Google Shape;7141;p7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42" name="Google Shape;7142;p78"/>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43" name="Google Shape;7143;p78"/>
          <p:cNvGrpSpPr/>
          <p:nvPr/>
        </p:nvGrpSpPr>
        <p:grpSpPr>
          <a:xfrm>
            <a:off x="6289754" y="2303161"/>
            <a:ext cx="333585" cy="307287"/>
            <a:chOff x="2682350" y="2643425"/>
            <a:chExt cx="473775" cy="436425"/>
          </a:xfrm>
        </p:grpSpPr>
        <p:sp>
          <p:nvSpPr>
            <p:cNvPr id="7144" name="Google Shape;7144;p7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5" name="Google Shape;7145;p7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6" name="Google Shape;7146;p7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7" name="Google Shape;7147;p7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8" name="Google Shape;7148;p7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9" name="Google Shape;7149;p7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0" name="Google Shape;7150;p7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1" name="Google Shape;7151;p78"/>
          <p:cNvGrpSpPr/>
          <p:nvPr/>
        </p:nvGrpSpPr>
        <p:grpSpPr>
          <a:xfrm>
            <a:off x="6755243" y="2287178"/>
            <a:ext cx="238531" cy="339253"/>
            <a:chOff x="3342725" y="2620775"/>
            <a:chExt cx="338775" cy="481825"/>
          </a:xfrm>
        </p:grpSpPr>
        <p:sp>
          <p:nvSpPr>
            <p:cNvPr id="7152" name="Google Shape;7152;p7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3" name="Google Shape;7153;p7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4" name="Google Shape;7154;p7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5" name="Google Shape;7155;p78"/>
          <p:cNvGrpSpPr/>
          <p:nvPr/>
        </p:nvGrpSpPr>
        <p:grpSpPr>
          <a:xfrm>
            <a:off x="7148994" y="2287178"/>
            <a:ext cx="278296" cy="339253"/>
            <a:chOff x="3907325" y="2620775"/>
            <a:chExt cx="395250" cy="481825"/>
          </a:xfrm>
        </p:grpSpPr>
        <p:sp>
          <p:nvSpPr>
            <p:cNvPr id="7156" name="Google Shape;7156;p7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7" name="Google Shape;7157;p7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8" name="Google Shape;7158;p7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9" name="Google Shape;7159;p7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60" name="Google Shape;7160;p78"/>
          <p:cNvGrpSpPr/>
          <p:nvPr/>
        </p:nvGrpSpPr>
        <p:grpSpPr>
          <a:xfrm>
            <a:off x="7542181" y="2297783"/>
            <a:ext cx="339253" cy="318042"/>
            <a:chOff x="4456875" y="2635825"/>
            <a:chExt cx="481825" cy="451700"/>
          </a:xfrm>
        </p:grpSpPr>
        <p:sp>
          <p:nvSpPr>
            <p:cNvPr id="7161" name="Google Shape;7161;p7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2" name="Google Shape;7162;p7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3" name="Google Shape;7163;p7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4" name="Google Shape;7164;p7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5" name="Google Shape;7165;p7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6" name="Google Shape;7166;p7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67" name="Google Shape;7167;p78"/>
          <p:cNvGrpSpPr/>
          <p:nvPr/>
        </p:nvGrpSpPr>
        <p:grpSpPr>
          <a:xfrm>
            <a:off x="7967105" y="2297783"/>
            <a:ext cx="339253" cy="318042"/>
            <a:chOff x="5049725" y="2635825"/>
            <a:chExt cx="481825" cy="451700"/>
          </a:xfrm>
        </p:grpSpPr>
        <p:sp>
          <p:nvSpPr>
            <p:cNvPr id="7168" name="Google Shape;7168;p7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9" name="Google Shape;7169;p7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0" name="Google Shape;7170;p7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71" name="Google Shape;7171;p78"/>
          <p:cNvGrpSpPr/>
          <p:nvPr/>
        </p:nvGrpSpPr>
        <p:grpSpPr>
          <a:xfrm>
            <a:off x="2211475" y="3952243"/>
            <a:ext cx="338566" cy="338373"/>
            <a:chOff x="5643000" y="2621375"/>
            <a:chExt cx="480850" cy="480575"/>
          </a:xfrm>
        </p:grpSpPr>
        <p:sp>
          <p:nvSpPr>
            <p:cNvPr id="7172" name="Google Shape;7172;p7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3" name="Google Shape;7173;p7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4" name="Google Shape;7174;p7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5" name="Google Shape;7175;p7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6" name="Google Shape;7176;p7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7" name="Google Shape;7177;p7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8" name="Google Shape;7178;p7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79" name="Google Shape;7179;p78"/>
          <p:cNvGrpSpPr/>
          <p:nvPr/>
        </p:nvGrpSpPr>
        <p:grpSpPr>
          <a:xfrm>
            <a:off x="4032695" y="3951803"/>
            <a:ext cx="339359" cy="339253"/>
            <a:chOff x="6235250" y="2620775"/>
            <a:chExt cx="481975" cy="481825"/>
          </a:xfrm>
        </p:grpSpPr>
        <p:sp>
          <p:nvSpPr>
            <p:cNvPr id="7180" name="Google Shape;7180;p7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1" name="Google Shape;7181;p7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2" name="Google Shape;7182;p7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3" name="Google Shape;7183;p7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4" name="Google Shape;7184;p7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85" name="Google Shape;7185;p78"/>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86" name="Google Shape;7186;p78"/>
          <p:cNvGrpSpPr/>
          <p:nvPr/>
        </p:nvGrpSpPr>
        <p:grpSpPr>
          <a:xfrm>
            <a:off x="5465078" y="2711317"/>
            <a:ext cx="341101" cy="339253"/>
            <a:chOff x="1535000" y="3223325"/>
            <a:chExt cx="484450" cy="481825"/>
          </a:xfrm>
        </p:grpSpPr>
        <p:sp>
          <p:nvSpPr>
            <p:cNvPr id="7187" name="Google Shape;7187;p7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8" name="Google Shape;7188;p7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9" name="Google Shape;7189;p7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0" name="Google Shape;7190;p78"/>
          <p:cNvGrpSpPr/>
          <p:nvPr/>
        </p:nvGrpSpPr>
        <p:grpSpPr>
          <a:xfrm>
            <a:off x="5872645" y="2746618"/>
            <a:ext cx="339253" cy="268649"/>
            <a:chOff x="2085525" y="3263750"/>
            <a:chExt cx="481825" cy="381550"/>
          </a:xfrm>
        </p:grpSpPr>
        <p:sp>
          <p:nvSpPr>
            <p:cNvPr id="7191" name="Google Shape;7191;p7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2" name="Google Shape;7192;p7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93" name="Google Shape;7193;p78"/>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94" name="Google Shape;7194;p78"/>
          <p:cNvGrpSpPr/>
          <p:nvPr/>
        </p:nvGrpSpPr>
        <p:grpSpPr>
          <a:xfrm>
            <a:off x="6704407" y="2711308"/>
            <a:ext cx="340204" cy="339271"/>
            <a:chOff x="3270450" y="3213625"/>
            <a:chExt cx="483175" cy="481850"/>
          </a:xfrm>
        </p:grpSpPr>
        <p:sp>
          <p:nvSpPr>
            <p:cNvPr id="7195" name="Google Shape;7195;p7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6" name="Google Shape;7196;p7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7" name="Google Shape;7197;p78"/>
          <p:cNvGrpSpPr/>
          <p:nvPr/>
        </p:nvGrpSpPr>
        <p:grpSpPr>
          <a:xfrm>
            <a:off x="7203676" y="2711317"/>
            <a:ext cx="168931" cy="339253"/>
            <a:chOff x="3984950" y="3213600"/>
            <a:chExt cx="239925" cy="481825"/>
          </a:xfrm>
        </p:grpSpPr>
        <p:sp>
          <p:nvSpPr>
            <p:cNvPr id="7198" name="Google Shape;7198;p7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9" name="Google Shape;7199;p7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00" name="Google Shape;7200;p78"/>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1" name="Google Shape;7201;p78"/>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02" name="Google Shape;7202;p78"/>
          <p:cNvGrpSpPr/>
          <p:nvPr/>
        </p:nvGrpSpPr>
        <p:grpSpPr>
          <a:xfrm>
            <a:off x="1736111" y="3981487"/>
            <a:ext cx="355218" cy="279880"/>
            <a:chOff x="5629975" y="3255775"/>
            <a:chExt cx="504500" cy="397500"/>
          </a:xfrm>
        </p:grpSpPr>
        <p:sp>
          <p:nvSpPr>
            <p:cNvPr id="7203" name="Google Shape;7203;p7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4" name="Google Shape;7204;p7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5" name="Google Shape;7205;p7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6" name="Google Shape;7206;p7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7" name="Google Shape;7207;p7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08" name="Google Shape;7208;p78"/>
          <p:cNvGrpSpPr/>
          <p:nvPr/>
        </p:nvGrpSpPr>
        <p:grpSpPr>
          <a:xfrm>
            <a:off x="3572294" y="3981593"/>
            <a:ext cx="340256" cy="279669"/>
            <a:chOff x="6234950" y="3255925"/>
            <a:chExt cx="483250" cy="397200"/>
          </a:xfrm>
        </p:grpSpPr>
        <p:sp>
          <p:nvSpPr>
            <p:cNvPr id="7209" name="Google Shape;7209;p7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0" name="Google Shape;7210;p7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1" name="Google Shape;7211;p7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2" name="Google Shape;7212;p7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3" name="Google Shape;7213;p7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4" name="Google Shape;7214;p7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15" name="Google Shape;7215;p78"/>
          <p:cNvGrpSpPr/>
          <p:nvPr/>
        </p:nvGrpSpPr>
        <p:grpSpPr>
          <a:xfrm>
            <a:off x="5043532" y="3125970"/>
            <a:ext cx="318042" cy="339253"/>
            <a:chOff x="914900" y="3806450"/>
            <a:chExt cx="451700" cy="481825"/>
          </a:xfrm>
        </p:grpSpPr>
        <p:sp>
          <p:nvSpPr>
            <p:cNvPr id="7216" name="Google Shape;7216;p7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7" name="Google Shape;7217;p7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8" name="Google Shape;7218;p7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9" name="Google Shape;7219;p7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0" name="Google Shape;7220;p7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1" name="Google Shape;7221;p78"/>
          <p:cNvGrpSpPr/>
          <p:nvPr/>
        </p:nvGrpSpPr>
        <p:grpSpPr>
          <a:xfrm>
            <a:off x="5462454" y="3125785"/>
            <a:ext cx="346347" cy="339623"/>
            <a:chOff x="1490050" y="3805975"/>
            <a:chExt cx="491900" cy="482350"/>
          </a:xfrm>
        </p:grpSpPr>
        <p:sp>
          <p:nvSpPr>
            <p:cNvPr id="7222" name="Google Shape;7222;p7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3" name="Google Shape;7223;p7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4" name="Google Shape;7224;p7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5" name="Google Shape;7225;p7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6" name="Google Shape;7226;p78"/>
          <p:cNvGrpSpPr/>
          <p:nvPr/>
        </p:nvGrpSpPr>
        <p:grpSpPr>
          <a:xfrm>
            <a:off x="5886322" y="3125970"/>
            <a:ext cx="311899" cy="339253"/>
            <a:chOff x="2104275" y="3806450"/>
            <a:chExt cx="442975" cy="481825"/>
          </a:xfrm>
        </p:grpSpPr>
        <p:sp>
          <p:nvSpPr>
            <p:cNvPr id="7227" name="Google Shape;7227;p7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8" name="Google Shape;7228;p7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9" name="Google Shape;7229;p78"/>
          <p:cNvGrpSpPr/>
          <p:nvPr/>
        </p:nvGrpSpPr>
        <p:grpSpPr>
          <a:xfrm>
            <a:off x="6309839" y="3125970"/>
            <a:ext cx="293416" cy="339253"/>
            <a:chOff x="2710875" y="3806450"/>
            <a:chExt cx="416725" cy="481825"/>
          </a:xfrm>
        </p:grpSpPr>
        <p:sp>
          <p:nvSpPr>
            <p:cNvPr id="7230" name="Google Shape;7230;p7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1" name="Google Shape;7231;p7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2" name="Google Shape;7232;p78"/>
          <p:cNvGrpSpPr/>
          <p:nvPr/>
        </p:nvGrpSpPr>
        <p:grpSpPr>
          <a:xfrm>
            <a:off x="6704883" y="3166412"/>
            <a:ext cx="339253" cy="258369"/>
            <a:chOff x="3271200" y="3863875"/>
            <a:chExt cx="481825" cy="366950"/>
          </a:xfrm>
        </p:grpSpPr>
        <p:sp>
          <p:nvSpPr>
            <p:cNvPr id="7233" name="Google Shape;7233;p7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4" name="Google Shape;7234;p7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5" name="Google Shape;7235;p78"/>
          <p:cNvGrpSpPr/>
          <p:nvPr/>
        </p:nvGrpSpPr>
        <p:grpSpPr>
          <a:xfrm>
            <a:off x="7140377" y="3126199"/>
            <a:ext cx="295528" cy="338795"/>
            <a:chOff x="3895050" y="3806775"/>
            <a:chExt cx="419725" cy="481175"/>
          </a:xfrm>
        </p:grpSpPr>
        <p:sp>
          <p:nvSpPr>
            <p:cNvPr id="7236" name="Google Shape;7236;p7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7" name="Google Shape;7237;p7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8" name="Google Shape;7238;p78"/>
          <p:cNvGrpSpPr/>
          <p:nvPr/>
        </p:nvGrpSpPr>
        <p:grpSpPr>
          <a:xfrm>
            <a:off x="7543659" y="3125979"/>
            <a:ext cx="336296" cy="339235"/>
            <a:chOff x="4464775" y="3806475"/>
            <a:chExt cx="477625" cy="481800"/>
          </a:xfrm>
        </p:grpSpPr>
        <p:sp>
          <p:nvSpPr>
            <p:cNvPr id="7239" name="Google Shape;7239;p7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0" name="Google Shape;7240;p7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1" name="Google Shape;7241;p7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2" name="Google Shape;7242;p7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3" name="Google Shape;7243;p7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4" name="Google Shape;7244;p7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45" name="Google Shape;7245;p78"/>
          <p:cNvGrpSpPr/>
          <p:nvPr/>
        </p:nvGrpSpPr>
        <p:grpSpPr>
          <a:xfrm>
            <a:off x="7967105" y="3125970"/>
            <a:ext cx="339253" cy="339253"/>
            <a:chOff x="5049725" y="3806450"/>
            <a:chExt cx="481825" cy="481825"/>
          </a:xfrm>
        </p:grpSpPr>
        <p:sp>
          <p:nvSpPr>
            <p:cNvPr id="7246" name="Google Shape;7246;p7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7" name="Google Shape;7247;p7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8" name="Google Shape;7248;p7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49" name="Google Shape;7249;p78"/>
          <p:cNvGrpSpPr/>
          <p:nvPr/>
        </p:nvGrpSpPr>
        <p:grpSpPr>
          <a:xfrm>
            <a:off x="1276714" y="3951798"/>
            <a:ext cx="339253" cy="339253"/>
            <a:chOff x="5651375" y="3806450"/>
            <a:chExt cx="481825" cy="481825"/>
          </a:xfrm>
        </p:grpSpPr>
        <p:sp>
          <p:nvSpPr>
            <p:cNvPr id="7250" name="Google Shape;7250;p7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1" name="Google Shape;7251;p7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2" name="Google Shape;7252;p7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3" name="Google Shape;7253;p7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4" name="Google Shape;7254;p78"/>
          <p:cNvGrpSpPr/>
          <p:nvPr/>
        </p:nvGrpSpPr>
        <p:grpSpPr>
          <a:xfrm>
            <a:off x="3153646" y="3953787"/>
            <a:ext cx="298503" cy="335275"/>
            <a:chOff x="6264300" y="3809300"/>
            <a:chExt cx="423950" cy="476175"/>
          </a:xfrm>
        </p:grpSpPr>
        <p:sp>
          <p:nvSpPr>
            <p:cNvPr id="7255" name="Google Shape;7255;p7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6" name="Google Shape;7256;p7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7" name="Google Shape;7257;p7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8" name="Google Shape;7258;p78"/>
          <p:cNvGrpSpPr/>
          <p:nvPr/>
        </p:nvGrpSpPr>
        <p:grpSpPr>
          <a:xfrm>
            <a:off x="5032267" y="3538881"/>
            <a:ext cx="340573" cy="339271"/>
            <a:chOff x="898875" y="4399275"/>
            <a:chExt cx="483700" cy="481850"/>
          </a:xfrm>
        </p:grpSpPr>
        <p:sp>
          <p:nvSpPr>
            <p:cNvPr id="7259" name="Google Shape;7259;p7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0" name="Google Shape;7260;p78"/>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1" name="Google Shape;7261;p7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2" name="Google Shape;7262;p7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3" name="Google Shape;7263;p7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4" name="Google Shape;7264;p7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5" name="Google Shape;7265;p7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6" name="Google Shape;7266;p7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7" name="Google Shape;7267;p78"/>
          <p:cNvGrpSpPr/>
          <p:nvPr/>
        </p:nvGrpSpPr>
        <p:grpSpPr>
          <a:xfrm>
            <a:off x="5466000" y="3554133"/>
            <a:ext cx="339253" cy="308765"/>
            <a:chOff x="1492675" y="4420975"/>
            <a:chExt cx="481825" cy="438525"/>
          </a:xfrm>
        </p:grpSpPr>
        <p:sp>
          <p:nvSpPr>
            <p:cNvPr id="7268" name="Google Shape;7268;p7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9" name="Google Shape;7269;p7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0" name="Google Shape;7270;p7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1" name="Google Shape;7271;p7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2" name="Google Shape;7272;p7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73" name="Google Shape;7273;p78"/>
          <p:cNvGrpSpPr/>
          <p:nvPr/>
        </p:nvGrpSpPr>
        <p:grpSpPr>
          <a:xfrm>
            <a:off x="5870982" y="3539558"/>
            <a:ext cx="342580" cy="337915"/>
            <a:chOff x="2084100" y="4400250"/>
            <a:chExt cx="486550" cy="479925"/>
          </a:xfrm>
        </p:grpSpPr>
        <p:sp>
          <p:nvSpPr>
            <p:cNvPr id="7274" name="Google Shape;7274;p7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5" name="Google Shape;7275;p7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6" name="Google Shape;7276;p7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7" name="Google Shape;7277;p7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8" name="Google Shape;7278;p7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9" name="Google Shape;7279;p7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80" name="Google Shape;7280;p78"/>
          <p:cNvGrpSpPr/>
          <p:nvPr/>
        </p:nvGrpSpPr>
        <p:grpSpPr>
          <a:xfrm>
            <a:off x="6307462" y="3538907"/>
            <a:ext cx="298169" cy="339218"/>
            <a:chOff x="2707950" y="4399325"/>
            <a:chExt cx="423475" cy="481775"/>
          </a:xfrm>
        </p:grpSpPr>
        <p:sp>
          <p:nvSpPr>
            <p:cNvPr id="7281" name="Google Shape;7281;p7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2" name="Google Shape;7282;p7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3" name="Google Shape;7283;p7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4" name="Google Shape;7284;p7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5" name="Google Shape;7285;p7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6" name="Google Shape;7286;p7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7" name="Google Shape;7287;p7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8" name="Google Shape;7288;p7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89" name="Google Shape;7289;p7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0" name="Google Shape;7290;p7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1" name="Google Shape;7291;p7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2" name="Google Shape;7292;p7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93" name="Google Shape;7293;p78"/>
          <p:cNvGrpSpPr/>
          <p:nvPr/>
        </p:nvGrpSpPr>
        <p:grpSpPr>
          <a:xfrm>
            <a:off x="6736981" y="3538881"/>
            <a:ext cx="275057" cy="339271"/>
            <a:chOff x="3330525" y="4399275"/>
            <a:chExt cx="390650" cy="481850"/>
          </a:xfrm>
        </p:grpSpPr>
        <p:sp>
          <p:nvSpPr>
            <p:cNvPr id="7294" name="Google Shape;7294;p7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5" name="Google Shape;7295;p7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6" name="Google Shape;7296;p7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7" name="Google Shape;7297;p7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8" name="Google Shape;7298;p7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99" name="Google Shape;7299;p7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0" name="Google Shape;7300;p7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1" name="Google Shape;7301;p78"/>
          <p:cNvGrpSpPr/>
          <p:nvPr/>
        </p:nvGrpSpPr>
        <p:grpSpPr>
          <a:xfrm>
            <a:off x="7161510" y="3538890"/>
            <a:ext cx="253265" cy="339253"/>
            <a:chOff x="3938800" y="4399275"/>
            <a:chExt cx="359700" cy="481825"/>
          </a:xfrm>
        </p:grpSpPr>
        <p:sp>
          <p:nvSpPr>
            <p:cNvPr id="7302" name="Google Shape;7302;p7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3" name="Google Shape;7303;p7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4" name="Google Shape;7304;p7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5" name="Google Shape;7305;p7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6" name="Google Shape;7306;p7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07" name="Google Shape;7307;p78"/>
          <p:cNvGrpSpPr/>
          <p:nvPr/>
        </p:nvGrpSpPr>
        <p:grpSpPr>
          <a:xfrm>
            <a:off x="7632288" y="3538890"/>
            <a:ext cx="159039" cy="339253"/>
            <a:chOff x="4584850" y="4399275"/>
            <a:chExt cx="225875" cy="481825"/>
          </a:xfrm>
        </p:grpSpPr>
        <p:sp>
          <p:nvSpPr>
            <p:cNvPr id="7308" name="Google Shape;7308;p7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09" name="Google Shape;7309;p7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10" name="Google Shape;7310;p78"/>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311" name="Google Shape;7311;p78"/>
          <p:cNvGrpSpPr/>
          <p:nvPr/>
        </p:nvGrpSpPr>
        <p:grpSpPr>
          <a:xfrm>
            <a:off x="817316" y="3951795"/>
            <a:ext cx="339253" cy="339253"/>
            <a:chOff x="5642550" y="4399275"/>
            <a:chExt cx="481825" cy="481825"/>
          </a:xfrm>
        </p:grpSpPr>
        <p:sp>
          <p:nvSpPr>
            <p:cNvPr id="7312" name="Google Shape;7312;p7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3" name="Google Shape;7313;p7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4" name="Google Shape;7314;p78"/>
          <p:cNvGrpSpPr/>
          <p:nvPr/>
        </p:nvGrpSpPr>
        <p:grpSpPr>
          <a:xfrm>
            <a:off x="2670186" y="3963703"/>
            <a:ext cx="363316" cy="315437"/>
            <a:chOff x="6218300" y="4416175"/>
            <a:chExt cx="516000" cy="448000"/>
          </a:xfrm>
        </p:grpSpPr>
        <p:sp>
          <p:nvSpPr>
            <p:cNvPr id="7315" name="Google Shape;7315;p7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6" name="Google Shape;7316;p7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17" name="Google Shape;7317;p7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18" name="Google Shape;7318;p78"/>
          <p:cNvGrpSpPr/>
          <p:nvPr/>
        </p:nvGrpSpPr>
        <p:grpSpPr>
          <a:xfrm>
            <a:off x="5870391" y="3951792"/>
            <a:ext cx="339253" cy="339253"/>
            <a:chOff x="899850" y="4992125"/>
            <a:chExt cx="481825" cy="481825"/>
          </a:xfrm>
        </p:grpSpPr>
        <p:sp>
          <p:nvSpPr>
            <p:cNvPr id="7319" name="Google Shape;7319;p7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0" name="Google Shape;7320;p7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1" name="Google Shape;7321;p7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2" name="Google Shape;7322;p78"/>
          <p:cNvGrpSpPr/>
          <p:nvPr/>
        </p:nvGrpSpPr>
        <p:grpSpPr>
          <a:xfrm>
            <a:off x="5410993" y="3951792"/>
            <a:ext cx="339253" cy="339253"/>
            <a:chOff x="1492675" y="4992125"/>
            <a:chExt cx="481825" cy="481825"/>
          </a:xfrm>
        </p:grpSpPr>
        <p:sp>
          <p:nvSpPr>
            <p:cNvPr id="7323" name="Google Shape;7323;p7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4" name="Google Shape;7324;p7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5" name="Google Shape;7325;p78"/>
          <p:cNvGrpSpPr/>
          <p:nvPr/>
        </p:nvGrpSpPr>
        <p:grpSpPr>
          <a:xfrm>
            <a:off x="4951595" y="3951792"/>
            <a:ext cx="339253" cy="339253"/>
            <a:chOff x="2085525" y="4992125"/>
            <a:chExt cx="481825" cy="481825"/>
          </a:xfrm>
        </p:grpSpPr>
        <p:sp>
          <p:nvSpPr>
            <p:cNvPr id="7326" name="Google Shape;7326;p7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7" name="Google Shape;7327;p7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28" name="Google Shape;7328;p78"/>
          <p:cNvGrpSpPr/>
          <p:nvPr/>
        </p:nvGrpSpPr>
        <p:grpSpPr>
          <a:xfrm>
            <a:off x="6789344" y="3951792"/>
            <a:ext cx="339253" cy="339253"/>
            <a:chOff x="2678350" y="4992125"/>
            <a:chExt cx="481825" cy="481825"/>
          </a:xfrm>
        </p:grpSpPr>
        <p:sp>
          <p:nvSpPr>
            <p:cNvPr id="7329" name="Google Shape;7329;p7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0" name="Google Shape;7330;p7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1" name="Google Shape;7331;p7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2" name="Google Shape;7332;p78"/>
          <p:cNvGrpSpPr/>
          <p:nvPr/>
        </p:nvGrpSpPr>
        <p:grpSpPr>
          <a:xfrm>
            <a:off x="4492198" y="3951792"/>
            <a:ext cx="339253" cy="339253"/>
            <a:chOff x="3271200" y="4992125"/>
            <a:chExt cx="481825" cy="481825"/>
          </a:xfrm>
        </p:grpSpPr>
        <p:sp>
          <p:nvSpPr>
            <p:cNvPr id="7333" name="Google Shape;7333;p7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4" name="Google Shape;7334;p7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5" name="Google Shape;7335;p7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36" name="Google Shape;7336;p78"/>
          <p:cNvGrpSpPr/>
          <p:nvPr/>
        </p:nvGrpSpPr>
        <p:grpSpPr>
          <a:xfrm>
            <a:off x="6329788" y="3952813"/>
            <a:ext cx="339411" cy="337211"/>
            <a:chOff x="5049575" y="4993600"/>
            <a:chExt cx="482050" cy="478925"/>
          </a:xfrm>
        </p:grpSpPr>
        <p:sp>
          <p:nvSpPr>
            <p:cNvPr id="7337" name="Google Shape;7337;p7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8" name="Google Shape;7338;p7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9" name="Google Shape;7339;p7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0" name="Google Shape;7340;p7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341" name="Google Shape;7341;p78"/>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7342" name="Google Shape;7342;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7343" name="Google Shape;7343;p78"/>
          <p:cNvGrpSpPr/>
          <p:nvPr/>
        </p:nvGrpSpPr>
        <p:grpSpPr>
          <a:xfrm>
            <a:off x="7248742" y="3975375"/>
            <a:ext cx="195300" cy="343772"/>
            <a:chOff x="3999225" y="4364775"/>
            <a:chExt cx="195300" cy="343772"/>
          </a:xfrm>
        </p:grpSpPr>
        <p:grpSp>
          <p:nvGrpSpPr>
            <p:cNvPr id="7344" name="Google Shape;7344;p78"/>
            <p:cNvGrpSpPr/>
            <p:nvPr/>
          </p:nvGrpSpPr>
          <p:grpSpPr>
            <a:xfrm>
              <a:off x="4048568" y="4562577"/>
              <a:ext cx="97317" cy="145970"/>
              <a:chOff x="1529575" y="2222650"/>
              <a:chExt cx="203125" cy="304675"/>
            </a:xfrm>
          </p:grpSpPr>
          <p:sp>
            <p:nvSpPr>
              <p:cNvPr id="7345" name="Google Shape;7345;p78"/>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8"/>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78"/>
            <p:cNvGrpSpPr/>
            <p:nvPr/>
          </p:nvGrpSpPr>
          <p:grpSpPr>
            <a:xfrm>
              <a:off x="3999225" y="4364775"/>
              <a:ext cx="195300" cy="195300"/>
              <a:chOff x="3999225" y="4364775"/>
              <a:chExt cx="195300" cy="195300"/>
            </a:xfrm>
          </p:grpSpPr>
          <p:sp>
            <p:nvSpPr>
              <p:cNvPr id="7348" name="Google Shape;7348;p78"/>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8"/>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0" name="Google Shape;7350;p78"/>
          <p:cNvGrpSpPr/>
          <p:nvPr/>
        </p:nvGrpSpPr>
        <p:grpSpPr>
          <a:xfrm>
            <a:off x="7564186" y="3991627"/>
            <a:ext cx="277088" cy="259611"/>
            <a:chOff x="4335888" y="4398114"/>
            <a:chExt cx="277088" cy="259611"/>
          </a:xfrm>
        </p:grpSpPr>
        <p:grpSp>
          <p:nvGrpSpPr>
            <p:cNvPr id="7351" name="Google Shape;7351;p78"/>
            <p:cNvGrpSpPr/>
            <p:nvPr/>
          </p:nvGrpSpPr>
          <p:grpSpPr>
            <a:xfrm>
              <a:off x="4335888" y="4462425"/>
              <a:ext cx="195300" cy="195300"/>
              <a:chOff x="4335888" y="4462425"/>
              <a:chExt cx="195300" cy="195300"/>
            </a:xfrm>
          </p:grpSpPr>
          <p:sp>
            <p:nvSpPr>
              <p:cNvPr id="7352" name="Google Shape;7352;p7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78"/>
            <p:cNvGrpSpPr/>
            <p:nvPr/>
          </p:nvGrpSpPr>
          <p:grpSpPr>
            <a:xfrm>
              <a:off x="4509813" y="4398114"/>
              <a:ext cx="103162" cy="103198"/>
              <a:chOff x="2277975" y="2021700"/>
              <a:chExt cx="215325" cy="215400"/>
            </a:xfrm>
          </p:grpSpPr>
          <p:sp>
            <p:nvSpPr>
              <p:cNvPr id="7355" name="Google Shape;7355;p78"/>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7" name="Google Shape;7357;p78"/>
          <p:cNvGrpSpPr/>
          <p:nvPr/>
        </p:nvGrpSpPr>
        <p:grpSpPr>
          <a:xfrm>
            <a:off x="7961419" y="4049613"/>
            <a:ext cx="392275" cy="195300"/>
            <a:chOff x="4752588" y="4440200"/>
            <a:chExt cx="392275" cy="195300"/>
          </a:xfrm>
        </p:grpSpPr>
        <p:grpSp>
          <p:nvGrpSpPr>
            <p:cNvPr id="7358" name="Google Shape;7358;p78"/>
            <p:cNvGrpSpPr/>
            <p:nvPr/>
          </p:nvGrpSpPr>
          <p:grpSpPr>
            <a:xfrm>
              <a:off x="4950384" y="4469728"/>
              <a:ext cx="194479" cy="136244"/>
              <a:chOff x="3163375" y="2175125"/>
              <a:chExt cx="405925" cy="284375"/>
            </a:xfrm>
          </p:grpSpPr>
          <p:sp>
            <p:nvSpPr>
              <p:cNvPr id="7359" name="Google Shape;7359;p78"/>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8"/>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78"/>
            <p:cNvGrpSpPr/>
            <p:nvPr/>
          </p:nvGrpSpPr>
          <p:grpSpPr>
            <a:xfrm>
              <a:off x="4752588" y="4440200"/>
              <a:ext cx="195300" cy="195300"/>
              <a:chOff x="4335888" y="4462425"/>
              <a:chExt cx="195300" cy="195300"/>
            </a:xfrm>
          </p:grpSpPr>
          <p:sp>
            <p:nvSpPr>
              <p:cNvPr id="7363" name="Google Shape;7363;p7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68" name="Shape 7368"/>
        <p:cNvGrpSpPr/>
        <p:nvPr/>
      </p:nvGrpSpPr>
      <p:grpSpPr>
        <a:xfrm>
          <a:off x="0" y="0"/>
          <a:ext cx="0" cy="0"/>
          <a:chOff x="0" y="0"/>
          <a:chExt cx="0" cy="0"/>
        </a:xfrm>
      </p:grpSpPr>
      <p:grpSp>
        <p:nvGrpSpPr>
          <p:cNvPr id="7369" name="Google Shape;7369;p79"/>
          <p:cNvGrpSpPr/>
          <p:nvPr/>
        </p:nvGrpSpPr>
        <p:grpSpPr>
          <a:xfrm>
            <a:off x="856199" y="1311179"/>
            <a:ext cx="322099" cy="370529"/>
            <a:chOff x="-42971725" y="3217825"/>
            <a:chExt cx="275675" cy="317125"/>
          </a:xfrm>
        </p:grpSpPr>
        <p:sp>
          <p:nvSpPr>
            <p:cNvPr id="7370" name="Google Shape;7370;p7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79"/>
          <p:cNvGrpSpPr/>
          <p:nvPr/>
        </p:nvGrpSpPr>
        <p:grpSpPr>
          <a:xfrm>
            <a:off x="828113" y="1779835"/>
            <a:ext cx="378270" cy="337551"/>
            <a:chOff x="-42996150" y="3612600"/>
            <a:chExt cx="323750" cy="288900"/>
          </a:xfrm>
        </p:grpSpPr>
        <p:sp>
          <p:nvSpPr>
            <p:cNvPr id="7374" name="Google Shape;7374;p7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79"/>
          <p:cNvGrpSpPr/>
          <p:nvPr/>
        </p:nvGrpSpPr>
        <p:grpSpPr>
          <a:xfrm>
            <a:off x="830874" y="2189205"/>
            <a:ext cx="372749" cy="370909"/>
            <a:chOff x="-42994575" y="3950300"/>
            <a:chExt cx="319025" cy="317450"/>
          </a:xfrm>
        </p:grpSpPr>
        <p:sp>
          <p:nvSpPr>
            <p:cNvPr id="7378" name="Google Shape;7378;p7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79"/>
          <p:cNvGrpSpPr/>
          <p:nvPr/>
        </p:nvGrpSpPr>
        <p:grpSpPr>
          <a:xfrm>
            <a:off x="2984269" y="1336037"/>
            <a:ext cx="371785" cy="370879"/>
            <a:chOff x="-41111350" y="3239100"/>
            <a:chExt cx="318200" cy="317425"/>
          </a:xfrm>
        </p:grpSpPr>
        <p:sp>
          <p:nvSpPr>
            <p:cNvPr id="7382" name="Google Shape;7382;p7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79"/>
          <p:cNvGrpSpPr/>
          <p:nvPr/>
        </p:nvGrpSpPr>
        <p:grpSpPr>
          <a:xfrm>
            <a:off x="2980588" y="1771568"/>
            <a:ext cx="379146" cy="370967"/>
            <a:chOff x="-41117650" y="3605525"/>
            <a:chExt cx="324500" cy="317500"/>
          </a:xfrm>
        </p:grpSpPr>
        <p:sp>
          <p:nvSpPr>
            <p:cNvPr id="7387" name="Google Shape;7387;p7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0" name="Google Shape;7390;p79"/>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1" name="Google Shape;7391;p79"/>
          <p:cNvGrpSpPr/>
          <p:nvPr/>
        </p:nvGrpSpPr>
        <p:grpSpPr>
          <a:xfrm>
            <a:off x="1806843" y="2663092"/>
            <a:ext cx="216271" cy="371814"/>
            <a:chOff x="-39205300" y="3220175"/>
            <a:chExt cx="185100" cy="318225"/>
          </a:xfrm>
        </p:grpSpPr>
        <p:sp>
          <p:nvSpPr>
            <p:cNvPr id="7392" name="Google Shape;7392;p7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79"/>
          <p:cNvGrpSpPr/>
          <p:nvPr/>
        </p:nvGrpSpPr>
        <p:grpSpPr>
          <a:xfrm>
            <a:off x="1772370" y="3123163"/>
            <a:ext cx="300016" cy="369273"/>
            <a:chOff x="-39248625" y="3588600"/>
            <a:chExt cx="256775" cy="316050"/>
          </a:xfrm>
        </p:grpSpPr>
        <p:sp>
          <p:nvSpPr>
            <p:cNvPr id="7395" name="Google Shape;7395;p7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7" name="Google Shape;7397;p79"/>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9"/>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9" name="Google Shape;7399;p79"/>
          <p:cNvGrpSpPr/>
          <p:nvPr/>
        </p:nvGrpSpPr>
        <p:grpSpPr>
          <a:xfrm>
            <a:off x="1223084" y="1311179"/>
            <a:ext cx="429504" cy="370879"/>
            <a:chOff x="-42651700" y="3217825"/>
            <a:chExt cx="367600" cy="317425"/>
          </a:xfrm>
        </p:grpSpPr>
        <p:sp>
          <p:nvSpPr>
            <p:cNvPr id="7400" name="Google Shape;7400;p7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79"/>
          <p:cNvGrpSpPr/>
          <p:nvPr/>
        </p:nvGrpSpPr>
        <p:grpSpPr>
          <a:xfrm>
            <a:off x="1258516" y="1750829"/>
            <a:ext cx="358640" cy="363226"/>
            <a:chOff x="-42617300" y="3587775"/>
            <a:chExt cx="306950" cy="310875"/>
          </a:xfrm>
        </p:grpSpPr>
        <p:sp>
          <p:nvSpPr>
            <p:cNvPr id="7405" name="Google Shape;7405;p7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7" name="Google Shape;7407;p79"/>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8" name="Google Shape;7408;p79"/>
          <p:cNvGrpSpPr/>
          <p:nvPr/>
        </p:nvGrpSpPr>
        <p:grpSpPr>
          <a:xfrm>
            <a:off x="3430343" y="1335569"/>
            <a:ext cx="376926" cy="370324"/>
            <a:chOff x="-40748275" y="3238700"/>
            <a:chExt cx="322600" cy="316950"/>
          </a:xfrm>
        </p:grpSpPr>
        <p:sp>
          <p:nvSpPr>
            <p:cNvPr id="7409" name="Google Shape;7409;p7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79"/>
          <p:cNvGrpSpPr/>
          <p:nvPr/>
        </p:nvGrpSpPr>
        <p:grpSpPr>
          <a:xfrm>
            <a:off x="3432899" y="1803553"/>
            <a:ext cx="371814" cy="338690"/>
            <a:chOff x="-40745125" y="3632900"/>
            <a:chExt cx="318225" cy="289875"/>
          </a:xfrm>
        </p:grpSpPr>
        <p:sp>
          <p:nvSpPr>
            <p:cNvPr id="7416" name="Google Shape;7416;p7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79"/>
          <p:cNvGrpSpPr/>
          <p:nvPr/>
        </p:nvGrpSpPr>
        <p:grpSpPr>
          <a:xfrm>
            <a:off x="3437047" y="2214764"/>
            <a:ext cx="363518" cy="370178"/>
            <a:chOff x="-40742750" y="3972175"/>
            <a:chExt cx="311125" cy="316825"/>
          </a:xfrm>
        </p:grpSpPr>
        <p:sp>
          <p:nvSpPr>
            <p:cNvPr id="7424" name="Google Shape;7424;p7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79"/>
          <p:cNvGrpSpPr/>
          <p:nvPr/>
        </p:nvGrpSpPr>
        <p:grpSpPr>
          <a:xfrm>
            <a:off x="2219708" y="2664932"/>
            <a:ext cx="266892" cy="369974"/>
            <a:chOff x="-38860325" y="3221750"/>
            <a:chExt cx="228425" cy="316650"/>
          </a:xfrm>
        </p:grpSpPr>
        <p:sp>
          <p:nvSpPr>
            <p:cNvPr id="7427" name="Google Shape;7427;p7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79"/>
          <p:cNvGrpSpPr/>
          <p:nvPr/>
        </p:nvGrpSpPr>
        <p:grpSpPr>
          <a:xfrm>
            <a:off x="2170515" y="3126989"/>
            <a:ext cx="380081" cy="367111"/>
            <a:chOff x="-38905225" y="3591875"/>
            <a:chExt cx="325300" cy="314200"/>
          </a:xfrm>
        </p:grpSpPr>
        <p:sp>
          <p:nvSpPr>
            <p:cNvPr id="7432" name="Google Shape;7432;p7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5" name="Google Shape;7435;p79"/>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6" name="Google Shape;7436;p79"/>
          <p:cNvGrpSpPr/>
          <p:nvPr/>
        </p:nvGrpSpPr>
        <p:grpSpPr>
          <a:xfrm>
            <a:off x="3977265" y="3112069"/>
            <a:ext cx="290815" cy="369740"/>
            <a:chOff x="-37370925" y="3579105"/>
            <a:chExt cx="248900" cy="316450"/>
          </a:xfrm>
        </p:grpSpPr>
        <p:sp>
          <p:nvSpPr>
            <p:cNvPr id="7437" name="Google Shape;7437;p7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9" name="Google Shape;7439;p79"/>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9"/>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1" name="Google Shape;7441;p79"/>
          <p:cNvGrpSpPr/>
          <p:nvPr/>
        </p:nvGrpSpPr>
        <p:grpSpPr>
          <a:xfrm>
            <a:off x="1670640" y="2190140"/>
            <a:ext cx="371814" cy="369974"/>
            <a:chOff x="-42259725" y="3951100"/>
            <a:chExt cx="318225" cy="316650"/>
          </a:xfrm>
        </p:grpSpPr>
        <p:sp>
          <p:nvSpPr>
            <p:cNvPr id="7442" name="Google Shape;7442;p7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79"/>
          <p:cNvGrpSpPr/>
          <p:nvPr/>
        </p:nvGrpSpPr>
        <p:grpSpPr>
          <a:xfrm>
            <a:off x="3869002" y="1369161"/>
            <a:ext cx="370879" cy="337755"/>
            <a:chOff x="-40378075" y="3267450"/>
            <a:chExt cx="317425" cy="289075"/>
          </a:xfrm>
        </p:grpSpPr>
        <p:sp>
          <p:nvSpPr>
            <p:cNvPr id="7445" name="Google Shape;7445;p7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79"/>
          <p:cNvGrpSpPr/>
          <p:nvPr/>
        </p:nvGrpSpPr>
        <p:grpSpPr>
          <a:xfrm>
            <a:off x="3872668" y="1770429"/>
            <a:ext cx="363548" cy="369974"/>
            <a:chOff x="-40372575" y="3604550"/>
            <a:chExt cx="311150" cy="316650"/>
          </a:xfrm>
        </p:grpSpPr>
        <p:sp>
          <p:nvSpPr>
            <p:cNvPr id="7450" name="Google Shape;7450;p7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3" name="Google Shape;7453;p79"/>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4" name="Google Shape;7454;p79"/>
          <p:cNvGrpSpPr/>
          <p:nvPr/>
        </p:nvGrpSpPr>
        <p:grpSpPr>
          <a:xfrm>
            <a:off x="2596617" y="2663092"/>
            <a:ext cx="399038" cy="372165"/>
            <a:chOff x="-38542250" y="3220175"/>
            <a:chExt cx="341525" cy="318525"/>
          </a:xfrm>
        </p:grpSpPr>
        <p:sp>
          <p:nvSpPr>
            <p:cNvPr id="7455" name="Google Shape;7455;p7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79"/>
          <p:cNvGrpSpPr/>
          <p:nvPr/>
        </p:nvGrpSpPr>
        <p:grpSpPr>
          <a:xfrm>
            <a:off x="2618549" y="3122462"/>
            <a:ext cx="369974" cy="369068"/>
            <a:chOff x="-38537400" y="3588000"/>
            <a:chExt cx="316650" cy="315875"/>
          </a:xfrm>
        </p:grpSpPr>
        <p:sp>
          <p:nvSpPr>
            <p:cNvPr id="7459" name="Google Shape;7459;p7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79"/>
          <p:cNvGrpSpPr/>
          <p:nvPr/>
        </p:nvGrpSpPr>
        <p:grpSpPr>
          <a:xfrm>
            <a:off x="2617629" y="3579991"/>
            <a:ext cx="371814" cy="369974"/>
            <a:chOff x="-38538975" y="3954250"/>
            <a:chExt cx="318225" cy="316650"/>
          </a:xfrm>
        </p:grpSpPr>
        <p:sp>
          <p:nvSpPr>
            <p:cNvPr id="7464" name="Google Shape;7464;p7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79"/>
          <p:cNvGrpSpPr/>
          <p:nvPr/>
        </p:nvGrpSpPr>
        <p:grpSpPr>
          <a:xfrm>
            <a:off x="3934941" y="3574918"/>
            <a:ext cx="375465" cy="371814"/>
            <a:chOff x="-37385100" y="3949908"/>
            <a:chExt cx="321350" cy="318225"/>
          </a:xfrm>
        </p:grpSpPr>
        <p:sp>
          <p:nvSpPr>
            <p:cNvPr id="7467" name="Google Shape;7467;p7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79"/>
          <p:cNvGrpSpPr/>
          <p:nvPr/>
        </p:nvGrpSpPr>
        <p:grpSpPr>
          <a:xfrm>
            <a:off x="2110600" y="1310478"/>
            <a:ext cx="370909" cy="370675"/>
            <a:chOff x="-41895050" y="3217225"/>
            <a:chExt cx="317450" cy="317250"/>
          </a:xfrm>
        </p:grpSpPr>
        <p:sp>
          <p:nvSpPr>
            <p:cNvPr id="7470" name="Google Shape;7470;p7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79"/>
          <p:cNvGrpSpPr/>
          <p:nvPr/>
        </p:nvGrpSpPr>
        <p:grpSpPr>
          <a:xfrm>
            <a:off x="2110148" y="1747412"/>
            <a:ext cx="371814" cy="369974"/>
            <a:chOff x="-41893475" y="3584850"/>
            <a:chExt cx="318225" cy="316650"/>
          </a:xfrm>
        </p:grpSpPr>
        <p:sp>
          <p:nvSpPr>
            <p:cNvPr id="7476" name="Google Shape;7476;p7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0" name="Google Shape;7480;p79"/>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9"/>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2" name="Google Shape;7482;p79"/>
          <p:cNvGrpSpPr/>
          <p:nvPr/>
        </p:nvGrpSpPr>
        <p:grpSpPr>
          <a:xfrm>
            <a:off x="880176" y="3142704"/>
            <a:ext cx="337522" cy="370909"/>
            <a:chOff x="-39998250" y="3605325"/>
            <a:chExt cx="288875" cy="317450"/>
          </a:xfrm>
        </p:grpSpPr>
        <p:sp>
          <p:nvSpPr>
            <p:cNvPr id="7483" name="Google Shape;7483;p7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79"/>
          <p:cNvGrpSpPr/>
          <p:nvPr/>
        </p:nvGrpSpPr>
        <p:grpSpPr>
          <a:xfrm>
            <a:off x="863950" y="3601168"/>
            <a:ext cx="369974" cy="369945"/>
            <a:chOff x="-40011050" y="3972375"/>
            <a:chExt cx="316650" cy="316625"/>
          </a:xfrm>
        </p:grpSpPr>
        <p:sp>
          <p:nvSpPr>
            <p:cNvPr id="7486" name="Google Shape;7486;p7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79"/>
          <p:cNvGrpSpPr/>
          <p:nvPr/>
        </p:nvGrpSpPr>
        <p:grpSpPr>
          <a:xfrm>
            <a:off x="3095881" y="2665867"/>
            <a:ext cx="266921" cy="369039"/>
            <a:chOff x="-38129425" y="3222550"/>
            <a:chExt cx="228450" cy="315850"/>
          </a:xfrm>
        </p:grpSpPr>
        <p:sp>
          <p:nvSpPr>
            <p:cNvPr id="7489" name="Google Shape;7489;p7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79"/>
          <p:cNvGrpSpPr/>
          <p:nvPr/>
        </p:nvGrpSpPr>
        <p:grpSpPr>
          <a:xfrm>
            <a:off x="3050850" y="3122462"/>
            <a:ext cx="371785" cy="369974"/>
            <a:chOff x="-38172725" y="3588000"/>
            <a:chExt cx="318200" cy="316650"/>
          </a:xfrm>
        </p:grpSpPr>
        <p:sp>
          <p:nvSpPr>
            <p:cNvPr id="7492" name="Google Shape;7492;p7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79"/>
          <p:cNvGrpSpPr/>
          <p:nvPr/>
        </p:nvGrpSpPr>
        <p:grpSpPr>
          <a:xfrm>
            <a:off x="3126752" y="3580897"/>
            <a:ext cx="219981" cy="369974"/>
            <a:chOff x="-38109725" y="3955025"/>
            <a:chExt cx="188275" cy="316650"/>
          </a:xfrm>
        </p:grpSpPr>
        <p:sp>
          <p:nvSpPr>
            <p:cNvPr id="7501" name="Google Shape;7501;p7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3" name="Google Shape;7503;p79"/>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4" name="Google Shape;7504;p79"/>
          <p:cNvGrpSpPr/>
          <p:nvPr/>
        </p:nvGrpSpPr>
        <p:grpSpPr>
          <a:xfrm>
            <a:off x="2542151" y="1312318"/>
            <a:ext cx="373654" cy="369068"/>
            <a:chOff x="-41530375" y="3218800"/>
            <a:chExt cx="319800" cy="315875"/>
          </a:xfrm>
        </p:grpSpPr>
        <p:sp>
          <p:nvSpPr>
            <p:cNvPr id="7505" name="Google Shape;7505;p7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79"/>
          <p:cNvGrpSpPr/>
          <p:nvPr/>
        </p:nvGrpSpPr>
        <p:grpSpPr>
          <a:xfrm>
            <a:off x="2544444" y="1827476"/>
            <a:ext cx="369068" cy="289004"/>
            <a:chOff x="-41526450" y="3653375"/>
            <a:chExt cx="315875" cy="247350"/>
          </a:xfrm>
        </p:grpSpPr>
        <p:sp>
          <p:nvSpPr>
            <p:cNvPr id="7508" name="Google Shape;7508;p7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79"/>
          <p:cNvGrpSpPr/>
          <p:nvPr/>
        </p:nvGrpSpPr>
        <p:grpSpPr>
          <a:xfrm>
            <a:off x="2545831" y="2190140"/>
            <a:ext cx="366293" cy="369974"/>
            <a:chOff x="-41526450" y="3951100"/>
            <a:chExt cx="313500" cy="316650"/>
          </a:xfrm>
        </p:grpSpPr>
        <p:sp>
          <p:nvSpPr>
            <p:cNvPr id="7511" name="Google Shape;7511;p7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79"/>
          <p:cNvGrpSpPr/>
          <p:nvPr/>
        </p:nvGrpSpPr>
        <p:grpSpPr>
          <a:xfrm>
            <a:off x="1311086" y="2684269"/>
            <a:ext cx="339595" cy="371814"/>
            <a:chOff x="-39625900" y="3238300"/>
            <a:chExt cx="290650" cy="318225"/>
          </a:xfrm>
        </p:grpSpPr>
        <p:sp>
          <p:nvSpPr>
            <p:cNvPr id="7515" name="Google Shape;7515;p7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7" name="Google Shape;7517;p79"/>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8" name="Google Shape;7518;p79"/>
          <p:cNvGrpSpPr/>
          <p:nvPr/>
        </p:nvGrpSpPr>
        <p:grpSpPr>
          <a:xfrm>
            <a:off x="1305137" y="3600730"/>
            <a:ext cx="366293" cy="370441"/>
            <a:chOff x="-39647175" y="3972000"/>
            <a:chExt cx="313500" cy="317050"/>
          </a:xfrm>
        </p:grpSpPr>
        <p:sp>
          <p:nvSpPr>
            <p:cNvPr id="7519" name="Google Shape;7519;p7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79"/>
          <p:cNvGrpSpPr/>
          <p:nvPr/>
        </p:nvGrpSpPr>
        <p:grpSpPr>
          <a:xfrm>
            <a:off x="3474265" y="2664728"/>
            <a:ext cx="375495" cy="370879"/>
            <a:chOff x="-37808850" y="3221575"/>
            <a:chExt cx="321375" cy="317425"/>
          </a:xfrm>
        </p:grpSpPr>
        <p:sp>
          <p:nvSpPr>
            <p:cNvPr id="7523" name="Google Shape;7523;p7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79"/>
          <p:cNvGrpSpPr/>
          <p:nvPr/>
        </p:nvGrpSpPr>
        <p:grpSpPr>
          <a:xfrm>
            <a:off x="3483038" y="3186759"/>
            <a:ext cx="372749" cy="241158"/>
            <a:chOff x="-37806500" y="3643030"/>
            <a:chExt cx="319025" cy="206400"/>
          </a:xfrm>
        </p:grpSpPr>
        <p:sp>
          <p:nvSpPr>
            <p:cNvPr id="7526" name="Google Shape;7526;p7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79"/>
          <p:cNvGrpSpPr/>
          <p:nvPr/>
        </p:nvGrpSpPr>
        <p:grpSpPr>
          <a:xfrm>
            <a:off x="3485346" y="3579056"/>
            <a:ext cx="368134" cy="371814"/>
            <a:chOff x="-37804925" y="3953450"/>
            <a:chExt cx="315075" cy="318225"/>
          </a:xfrm>
        </p:grpSpPr>
        <p:sp>
          <p:nvSpPr>
            <p:cNvPr id="7529" name="Google Shape;7529;p7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2" name="Google Shape;7532;p79"/>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3" name="Google Shape;7533;p79"/>
          <p:cNvGrpSpPr/>
          <p:nvPr/>
        </p:nvGrpSpPr>
        <p:grpSpPr>
          <a:xfrm>
            <a:off x="4840364" y="1328538"/>
            <a:ext cx="355663" cy="308725"/>
            <a:chOff x="-28462125" y="3199700"/>
            <a:chExt cx="298550" cy="259150"/>
          </a:xfrm>
        </p:grpSpPr>
        <p:sp>
          <p:nvSpPr>
            <p:cNvPr id="7534" name="Google Shape;7534;p7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79"/>
          <p:cNvGrpSpPr/>
          <p:nvPr/>
        </p:nvGrpSpPr>
        <p:grpSpPr>
          <a:xfrm>
            <a:off x="4841317" y="1763228"/>
            <a:ext cx="353757" cy="352833"/>
            <a:chOff x="-28461325" y="3545475"/>
            <a:chExt cx="296950" cy="296175"/>
          </a:xfrm>
        </p:grpSpPr>
        <p:sp>
          <p:nvSpPr>
            <p:cNvPr id="7538" name="Google Shape;7538;p7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79"/>
          <p:cNvGrpSpPr/>
          <p:nvPr/>
        </p:nvGrpSpPr>
        <p:grpSpPr>
          <a:xfrm>
            <a:off x="4837550" y="2213272"/>
            <a:ext cx="361292" cy="352803"/>
            <a:chOff x="-28463700" y="3914875"/>
            <a:chExt cx="303275" cy="296150"/>
          </a:xfrm>
        </p:grpSpPr>
        <p:sp>
          <p:nvSpPr>
            <p:cNvPr id="7545" name="Google Shape;7545;p7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79"/>
          <p:cNvGrpSpPr/>
          <p:nvPr/>
        </p:nvGrpSpPr>
        <p:grpSpPr>
          <a:xfrm>
            <a:off x="7072335" y="1369355"/>
            <a:ext cx="351880" cy="227092"/>
            <a:chOff x="-26573400" y="3224125"/>
            <a:chExt cx="295375" cy="190625"/>
          </a:xfrm>
        </p:grpSpPr>
        <p:sp>
          <p:nvSpPr>
            <p:cNvPr id="7548" name="Google Shape;7548;p7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79"/>
          <p:cNvGrpSpPr/>
          <p:nvPr/>
        </p:nvGrpSpPr>
        <p:grpSpPr>
          <a:xfrm>
            <a:off x="7072335" y="1763690"/>
            <a:ext cx="351880" cy="351910"/>
            <a:chOff x="-26573400" y="3546250"/>
            <a:chExt cx="295375" cy="295400"/>
          </a:xfrm>
        </p:grpSpPr>
        <p:sp>
          <p:nvSpPr>
            <p:cNvPr id="7551" name="Google Shape;7551;p7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79"/>
          <p:cNvGrpSpPr/>
          <p:nvPr/>
        </p:nvGrpSpPr>
        <p:grpSpPr>
          <a:xfrm>
            <a:off x="7060615" y="2213599"/>
            <a:ext cx="375319" cy="352148"/>
            <a:chOff x="-26583625" y="3917025"/>
            <a:chExt cx="315050" cy="295600"/>
          </a:xfrm>
        </p:grpSpPr>
        <p:sp>
          <p:nvSpPr>
            <p:cNvPr id="7557" name="Google Shape;7557;p7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1" name="Google Shape;7561;p79"/>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2" name="Google Shape;7562;p79"/>
          <p:cNvGrpSpPr/>
          <p:nvPr/>
        </p:nvGrpSpPr>
        <p:grpSpPr>
          <a:xfrm>
            <a:off x="5759130" y="3172629"/>
            <a:ext cx="289039" cy="352833"/>
            <a:chOff x="-24694925" y="3518700"/>
            <a:chExt cx="242625" cy="296175"/>
          </a:xfrm>
        </p:grpSpPr>
        <p:sp>
          <p:nvSpPr>
            <p:cNvPr id="7563" name="Google Shape;7563;p7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79"/>
          <p:cNvGrpSpPr/>
          <p:nvPr/>
        </p:nvGrpSpPr>
        <p:grpSpPr>
          <a:xfrm>
            <a:off x="5758668" y="3622657"/>
            <a:ext cx="289962" cy="352833"/>
            <a:chOff x="-24709100" y="3888875"/>
            <a:chExt cx="243400" cy="296175"/>
          </a:xfrm>
        </p:grpSpPr>
        <p:sp>
          <p:nvSpPr>
            <p:cNvPr id="7568" name="Google Shape;7568;p7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79"/>
          <p:cNvGrpSpPr/>
          <p:nvPr/>
        </p:nvGrpSpPr>
        <p:grpSpPr>
          <a:xfrm>
            <a:off x="7958668" y="2695320"/>
            <a:ext cx="356556" cy="349557"/>
            <a:chOff x="-22863675" y="3131775"/>
            <a:chExt cx="299300" cy="293425"/>
          </a:xfrm>
        </p:grpSpPr>
        <p:sp>
          <p:nvSpPr>
            <p:cNvPr id="7572" name="Google Shape;7572;p7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79"/>
          <p:cNvGrpSpPr/>
          <p:nvPr/>
        </p:nvGrpSpPr>
        <p:grpSpPr>
          <a:xfrm>
            <a:off x="5301532" y="1306499"/>
            <a:ext cx="310602" cy="352803"/>
            <a:chOff x="-28069875" y="3175300"/>
            <a:chExt cx="260725" cy="296150"/>
          </a:xfrm>
        </p:grpSpPr>
        <p:sp>
          <p:nvSpPr>
            <p:cNvPr id="7576" name="Google Shape;7576;p7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79"/>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79"/>
          <p:cNvGrpSpPr/>
          <p:nvPr/>
        </p:nvGrpSpPr>
        <p:grpSpPr>
          <a:xfrm>
            <a:off x="5342810" y="2213733"/>
            <a:ext cx="228045" cy="351880"/>
            <a:chOff x="-28032075" y="3916450"/>
            <a:chExt cx="191425" cy="295375"/>
          </a:xfrm>
        </p:grpSpPr>
        <p:sp>
          <p:nvSpPr>
            <p:cNvPr id="7587" name="Google Shape;7587;p7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79"/>
          <p:cNvGrpSpPr/>
          <p:nvPr/>
        </p:nvGrpSpPr>
        <p:grpSpPr>
          <a:xfrm>
            <a:off x="7508157" y="1306484"/>
            <a:ext cx="352833" cy="352833"/>
            <a:chOff x="-26201650" y="3176075"/>
            <a:chExt cx="296175" cy="296175"/>
          </a:xfrm>
        </p:grpSpPr>
        <p:sp>
          <p:nvSpPr>
            <p:cNvPr id="7591" name="Google Shape;7591;p7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79"/>
          <p:cNvGrpSpPr/>
          <p:nvPr/>
        </p:nvGrpSpPr>
        <p:grpSpPr>
          <a:xfrm>
            <a:off x="7507680" y="1763705"/>
            <a:ext cx="353786" cy="351880"/>
            <a:chOff x="-26204800" y="3547050"/>
            <a:chExt cx="296975" cy="295375"/>
          </a:xfrm>
        </p:grpSpPr>
        <p:sp>
          <p:nvSpPr>
            <p:cNvPr id="7594" name="Google Shape;7594;p7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6" name="Google Shape;7596;p79"/>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7" name="Google Shape;7597;p79"/>
          <p:cNvGrpSpPr/>
          <p:nvPr/>
        </p:nvGrpSpPr>
        <p:grpSpPr>
          <a:xfrm>
            <a:off x="6178935" y="2693683"/>
            <a:ext cx="345328" cy="352833"/>
            <a:chOff x="-24353875" y="3147725"/>
            <a:chExt cx="289875" cy="296175"/>
          </a:xfrm>
        </p:grpSpPr>
        <p:sp>
          <p:nvSpPr>
            <p:cNvPr id="7598" name="Google Shape;7598;p7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79"/>
          <p:cNvGrpSpPr/>
          <p:nvPr/>
        </p:nvGrpSpPr>
        <p:grpSpPr>
          <a:xfrm>
            <a:off x="6186917" y="3173090"/>
            <a:ext cx="329365" cy="351910"/>
            <a:chOff x="-24344425" y="3519475"/>
            <a:chExt cx="276475" cy="295400"/>
          </a:xfrm>
        </p:grpSpPr>
        <p:sp>
          <p:nvSpPr>
            <p:cNvPr id="7601" name="Google Shape;7601;p7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79"/>
          <p:cNvGrpSpPr/>
          <p:nvPr/>
        </p:nvGrpSpPr>
        <p:grpSpPr>
          <a:xfrm>
            <a:off x="6176597" y="3625010"/>
            <a:ext cx="350004" cy="348128"/>
            <a:chOff x="-24353075" y="3891250"/>
            <a:chExt cx="293800" cy="292225"/>
          </a:xfrm>
        </p:grpSpPr>
        <p:sp>
          <p:nvSpPr>
            <p:cNvPr id="7604" name="Google Shape;7604;p7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79"/>
          <p:cNvGrpSpPr/>
          <p:nvPr/>
        </p:nvGrpSpPr>
        <p:grpSpPr>
          <a:xfrm>
            <a:off x="7960068" y="3173313"/>
            <a:ext cx="353757" cy="351463"/>
            <a:chOff x="-22845575" y="3504075"/>
            <a:chExt cx="296950" cy="295025"/>
          </a:xfrm>
        </p:grpSpPr>
        <p:sp>
          <p:nvSpPr>
            <p:cNvPr id="7607" name="Google Shape;7607;p7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79"/>
          <p:cNvGrpSpPr/>
          <p:nvPr/>
        </p:nvGrpSpPr>
        <p:grpSpPr>
          <a:xfrm>
            <a:off x="5753249" y="1306961"/>
            <a:ext cx="299344" cy="351880"/>
            <a:chOff x="-27691025" y="3175300"/>
            <a:chExt cx="251275" cy="295375"/>
          </a:xfrm>
        </p:grpSpPr>
        <p:sp>
          <p:nvSpPr>
            <p:cNvPr id="7610" name="Google Shape;7610;p7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79"/>
          <p:cNvGrpSpPr/>
          <p:nvPr/>
        </p:nvGrpSpPr>
        <p:grpSpPr>
          <a:xfrm>
            <a:off x="5725566" y="1825637"/>
            <a:ext cx="354710" cy="228015"/>
            <a:chOff x="-27721750" y="3598250"/>
            <a:chExt cx="297750" cy="191400"/>
          </a:xfrm>
        </p:grpSpPr>
        <p:sp>
          <p:nvSpPr>
            <p:cNvPr id="7615" name="Google Shape;7615;p7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79"/>
          <p:cNvGrpSpPr/>
          <p:nvPr/>
        </p:nvGrpSpPr>
        <p:grpSpPr>
          <a:xfrm>
            <a:off x="5726966" y="2219183"/>
            <a:ext cx="351910" cy="340980"/>
            <a:chOff x="-27719400" y="3925600"/>
            <a:chExt cx="295400" cy="286225"/>
          </a:xfrm>
        </p:grpSpPr>
        <p:sp>
          <p:nvSpPr>
            <p:cNvPr id="7618" name="Google Shape;7618;p7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79"/>
          <p:cNvGrpSpPr/>
          <p:nvPr/>
        </p:nvGrpSpPr>
        <p:grpSpPr>
          <a:xfrm>
            <a:off x="7948238" y="1306023"/>
            <a:ext cx="353757" cy="353757"/>
            <a:chOff x="-25834600" y="3176875"/>
            <a:chExt cx="296950" cy="296950"/>
          </a:xfrm>
        </p:grpSpPr>
        <p:sp>
          <p:nvSpPr>
            <p:cNvPr id="7621" name="Google Shape;7621;p7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9"/>
          <p:cNvGrpSpPr/>
          <p:nvPr/>
        </p:nvGrpSpPr>
        <p:grpSpPr>
          <a:xfrm>
            <a:off x="7948238" y="1774024"/>
            <a:ext cx="353757" cy="331241"/>
            <a:chOff x="-25834600" y="3564375"/>
            <a:chExt cx="296950" cy="278050"/>
          </a:xfrm>
        </p:grpSpPr>
        <p:sp>
          <p:nvSpPr>
            <p:cNvPr id="7627" name="Google Shape;7627;p7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79"/>
          <p:cNvGrpSpPr/>
          <p:nvPr/>
        </p:nvGrpSpPr>
        <p:grpSpPr>
          <a:xfrm>
            <a:off x="7946362" y="2213376"/>
            <a:ext cx="357509" cy="352595"/>
            <a:chOff x="-25834600" y="3915850"/>
            <a:chExt cx="300100" cy="295975"/>
          </a:xfrm>
        </p:grpSpPr>
        <p:sp>
          <p:nvSpPr>
            <p:cNvPr id="7636" name="Google Shape;7636;p7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79"/>
          <p:cNvGrpSpPr/>
          <p:nvPr/>
        </p:nvGrpSpPr>
        <p:grpSpPr>
          <a:xfrm>
            <a:off x="6681790" y="2694606"/>
            <a:ext cx="228968" cy="350987"/>
            <a:chOff x="-23930925" y="3149300"/>
            <a:chExt cx="192200" cy="294625"/>
          </a:xfrm>
        </p:grpSpPr>
        <p:sp>
          <p:nvSpPr>
            <p:cNvPr id="7640" name="Google Shape;7640;p7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79"/>
          <p:cNvGrpSpPr/>
          <p:nvPr/>
        </p:nvGrpSpPr>
        <p:grpSpPr>
          <a:xfrm>
            <a:off x="6638620" y="3173090"/>
            <a:ext cx="315307" cy="351910"/>
            <a:chOff x="-23962425" y="3519475"/>
            <a:chExt cx="264675" cy="295400"/>
          </a:xfrm>
        </p:grpSpPr>
        <p:sp>
          <p:nvSpPr>
            <p:cNvPr id="7645" name="Google Shape;7645;p7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7" name="Google Shape;7647;p79"/>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8" name="Google Shape;7648;p79"/>
          <p:cNvGrpSpPr/>
          <p:nvPr/>
        </p:nvGrpSpPr>
        <p:grpSpPr>
          <a:xfrm>
            <a:off x="8017295" y="3623134"/>
            <a:ext cx="239302" cy="351880"/>
            <a:chOff x="-22788075" y="3904625"/>
            <a:chExt cx="200875" cy="295375"/>
          </a:xfrm>
        </p:grpSpPr>
        <p:sp>
          <p:nvSpPr>
            <p:cNvPr id="7649" name="Google Shape;7649;p7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79"/>
          <p:cNvGrpSpPr/>
          <p:nvPr/>
        </p:nvGrpSpPr>
        <p:grpSpPr>
          <a:xfrm>
            <a:off x="6172593" y="1306499"/>
            <a:ext cx="354710" cy="352803"/>
            <a:chOff x="-27351575" y="3175300"/>
            <a:chExt cx="297750" cy="296150"/>
          </a:xfrm>
        </p:grpSpPr>
        <p:sp>
          <p:nvSpPr>
            <p:cNvPr id="7654" name="Google Shape;7654;p7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79"/>
          <p:cNvGrpSpPr/>
          <p:nvPr/>
        </p:nvGrpSpPr>
        <p:grpSpPr>
          <a:xfrm>
            <a:off x="6218402" y="1758809"/>
            <a:ext cx="269293" cy="353072"/>
            <a:chOff x="-27313750" y="3545275"/>
            <a:chExt cx="226050" cy="296375"/>
          </a:xfrm>
        </p:grpSpPr>
        <p:sp>
          <p:nvSpPr>
            <p:cNvPr id="7659" name="Google Shape;7659;p7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79"/>
          <p:cNvGrpSpPr/>
          <p:nvPr/>
        </p:nvGrpSpPr>
        <p:grpSpPr>
          <a:xfrm>
            <a:off x="6172593" y="2211380"/>
            <a:ext cx="354710" cy="356586"/>
            <a:chOff x="-27351575" y="3915650"/>
            <a:chExt cx="297750" cy="299325"/>
          </a:xfrm>
        </p:grpSpPr>
        <p:sp>
          <p:nvSpPr>
            <p:cNvPr id="7663" name="Google Shape;7663;p7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79"/>
          <p:cNvGrpSpPr/>
          <p:nvPr/>
        </p:nvGrpSpPr>
        <p:grpSpPr>
          <a:xfrm>
            <a:off x="4860084" y="2693579"/>
            <a:ext cx="319060" cy="353042"/>
            <a:chOff x="-25445525" y="3175900"/>
            <a:chExt cx="267825" cy="296350"/>
          </a:xfrm>
        </p:grpSpPr>
        <p:sp>
          <p:nvSpPr>
            <p:cNvPr id="7666" name="Google Shape;7666;p7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79"/>
          <p:cNvGrpSpPr/>
          <p:nvPr/>
        </p:nvGrpSpPr>
        <p:grpSpPr>
          <a:xfrm>
            <a:off x="4841797" y="3183902"/>
            <a:ext cx="355633" cy="330288"/>
            <a:chOff x="-25465200" y="3565175"/>
            <a:chExt cx="298525" cy="277250"/>
          </a:xfrm>
        </p:grpSpPr>
        <p:sp>
          <p:nvSpPr>
            <p:cNvPr id="7670" name="Google Shape;7670;p7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79"/>
          <p:cNvGrpSpPr/>
          <p:nvPr/>
        </p:nvGrpSpPr>
        <p:grpSpPr>
          <a:xfrm>
            <a:off x="4841336" y="3623432"/>
            <a:ext cx="356556" cy="351285"/>
            <a:chOff x="-25465200" y="3916150"/>
            <a:chExt cx="299300" cy="294875"/>
          </a:xfrm>
        </p:grpSpPr>
        <p:sp>
          <p:nvSpPr>
            <p:cNvPr id="7673" name="Google Shape;7673;p7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79"/>
          <p:cNvGrpSpPr/>
          <p:nvPr/>
        </p:nvGrpSpPr>
        <p:grpSpPr>
          <a:xfrm>
            <a:off x="7068775" y="2693698"/>
            <a:ext cx="351880" cy="352803"/>
            <a:chOff x="-23615075" y="3148525"/>
            <a:chExt cx="295375" cy="296150"/>
          </a:xfrm>
        </p:grpSpPr>
        <p:sp>
          <p:nvSpPr>
            <p:cNvPr id="7676" name="Google Shape;7676;p7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0" name="Google Shape;7680;p79"/>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1" name="Google Shape;7681;p79"/>
          <p:cNvGrpSpPr/>
          <p:nvPr/>
        </p:nvGrpSpPr>
        <p:grpSpPr>
          <a:xfrm>
            <a:off x="7068299" y="3632977"/>
            <a:ext cx="352833" cy="332194"/>
            <a:chOff x="-23615075" y="3906200"/>
            <a:chExt cx="296175" cy="278850"/>
          </a:xfrm>
        </p:grpSpPr>
        <p:sp>
          <p:nvSpPr>
            <p:cNvPr id="7682" name="Google Shape;7682;p7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5" name="Google Shape;7685;p79"/>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6" name="Google Shape;7686;p79"/>
          <p:cNvGrpSpPr/>
          <p:nvPr/>
        </p:nvGrpSpPr>
        <p:grpSpPr>
          <a:xfrm>
            <a:off x="6617268" y="1306618"/>
            <a:ext cx="353757" cy="352565"/>
            <a:chOff x="-26980600" y="3175500"/>
            <a:chExt cx="296950" cy="295950"/>
          </a:xfrm>
        </p:grpSpPr>
        <p:sp>
          <p:nvSpPr>
            <p:cNvPr id="7687" name="Google Shape;7687;p7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0" name="Google Shape;7690;p79"/>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1" name="Google Shape;7691;p79"/>
          <p:cNvGrpSpPr/>
          <p:nvPr/>
        </p:nvGrpSpPr>
        <p:grpSpPr>
          <a:xfrm>
            <a:off x="6617744" y="2245154"/>
            <a:ext cx="352803" cy="289039"/>
            <a:chOff x="-26981375" y="3951875"/>
            <a:chExt cx="296150" cy="242625"/>
          </a:xfrm>
        </p:grpSpPr>
        <p:sp>
          <p:nvSpPr>
            <p:cNvPr id="7692" name="Google Shape;7692;p7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79"/>
          <p:cNvGrpSpPr/>
          <p:nvPr/>
        </p:nvGrpSpPr>
        <p:grpSpPr>
          <a:xfrm>
            <a:off x="5282787" y="2692745"/>
            <a:ext cx="351910" cy="354710"/>
            <a:chOff x="-25094250" y="3176075"/>
            <a:chExt cx="295400" cy="297750"/>
          </a:xfrm>
        </p:grpSpPr>
        <p:sp>
          <p:nvSpPr>
            <p:cNvPr id="7696" name="Google Shape;7696;p7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79"/>
          <p:cNvGrpSpPr/>
          <p:nvPr/>
        </p:nvGrpSpPr>
        <p:grpSpPr>
          <a:xfrm>
            <a:off x="5282787" y="3173106"/>
            <a:ext cx="351910" cy="351880"/>
            <a:chOff x="-25094250" y="3547050"/>
            <a:chExt cx="295400" cy="295375"/>
          </a:xfrm>
        </p:grpSpPr>
        <p:sp>
          <p:nvSpPr>
            <p:cNvPr id="7700" name="Google Shape;7700;p7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5" name="Google Shape;7705;p79"/>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6" name="Google Shape;7706;p79"/>
          <p:cNvGrpSpPr/>
          <p:nvPr/>
        </p:nvGrpSpPr>
        <p:grpSpPr>
          <a:xfrm>
            <a:off x="7514864" y="2693698"/>
            <a:ext cx="352803" cy="352803"/>
            <a:chOff x="-23245675" y="3148525"/>
            <a:chExt cx="296150" cy="296150"/>
          </a:xfrm>
        </p:grpSpPr>
        <p:sp>
          <p:nvSpPr>
            <p:cNvPr id="7707" name="Google Shape;7707;p7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0" name="Google Shape;7710;p79"/>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1" name="Google Shape;7711;p79"/>
          <p:cNvGrpSpPr/>
          <p:nvPr/>
        </p:nvGrpSpPr>
        <p:grpSpPr>
          <a:xfrm>
            <a:off x="7515325" y="3622672"/>
            <a:ext cx="351880" cy="352803"/>
            <a:chOff x="-23244900" y="3888100"/>
            <a:chExt cx="295375" cy="296150"/>
          </a:xfrm>
        </p:grpSpPr>
        <p:sp>
          <p:nvSpPr>
            <p:cNvPr id="7712" name="Google Shape;7712;p7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3" name="Google Shape;7723;p79"/>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9"/>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725" name="Google Shape;7725;p79"/>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6" name="Shape 1546"/>
        <p:cNvGrpSpPr/>
        <p:nvPr/>
      </p:nvGrpSpPr>
      <p:grpSpPr>
        <a:xfrm>
          <a:off x="0" y="0"/>
          <a:ext cx="0" cy="0"/>
          <a:chOff x="0" y="0"/>
          <a:chExt cx="0" cy="0"/>
        </a:xfrm>
      </p:grpSpPr>
      <p:sp>
        <p:nvSpPr>
          <p:cNvPr id="1547" name="Google Shape;1547;p35"/>
          <p:cNvSpPr txBox="1"/>
          <p:nvPr>
            <p:ph type="title"/>
          </p:nvPr>
        </p:nvSpPr>
        <p:spPr>
          <a:xfrm>
            <a:off x="4178250" y="2448225"/>
            <a:ext cx="4032300" cy="8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548" name="Google Shape;1548;p35"/>
          <p:cNvSpPr txBox="1"/>
          <p:nvPr>
            <p:ph idx="2" type="title"/>
          </p:nvPr>
        </p:nvSpPr>
        <p:spPr>
          <a:xfrm>
            <a:off x="5453300" y="1423663"/>
            <a:ext cx="1482300" cy="77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549" name="Google Shape;1549;p35"/>
          <p:cNvSpPr txBox="1"/>
          <p:nvPr>
            <p:ph idx="1" type="subTitle"/>
          </p:nvPr>
        </p:nvSpPr>
        <p:spPr>
          <a:xfrm>
            <a:off x="4178250" y="3344850"/>
            <a:ext cx="40323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550" name="Google Shape;1550;p35"/>
          <p:cNvGrpSpPr/>
          <p:nvPr/>
        </p:nvGrpSpPr>
        <p:grpSpPr>
          <a:xfrm>
            <a:off x="546375" y="880125"/>
            <a:ext cx="3259655" cy="3161125"/>
            <a:chOff x="546375" y="880125"/>
            <a:chExt cx="3259655" cy="3161125"/>
          </a:xfrm>
        </p:grpSpPr>
        <p:sp>
          <p:nvSpPr>
            <p:cNvPr id="1551" name="Google Shape;1551;p35"/>
            <p:cNvSpPr/>
            <p:nvPr/>
          </p:nvSpPr>
          <p:spPr>
            <a:xfrm>
              <a:off x="720797" y="1065421"/>
              <a:ext cx="2741833" cy="2741833"/>
            </a:xfrm>
            <a:custGeom>
              <a:rect b="b" l="l" r="r" t="t"/>
              <a:pathLst>
                <a:path extrusionOk="0" h="25214" w="25214">
                  <a:moveTo>
                    <a:pt x="12607" y="4963"/>
                  </a:moveTo>
                  <a:cubicBezTo>
                    <a:pt x="16817" y="4963"/>
                    <a:pt x="20251" y="8397"/>
                    <a:pt x="20251" y="12607"/>
                  </a:cubicBezTo>
                  <a:cubicBezTo>
                    <a:pt x="20251" y="16843"/>
                    <a:pt x="16817" y="20251"/>
                    <a:pt x="12607" y="20251"/>
                  </a:cubicBezTo>
                  <a:cubicBezTo>
                    <a:pt x="8371" y="20251"/>
                    <a:pt x="4963" y="16843"/>
                    <a:pt x="4963" y="12607"/>
                  </a:cubicBezTo>
                  <a:cubicBezTo>
                    <a:pt x="4963" y="8397"/>
                    <a:pt x="8371" y="4963"/>
                    <a:pt x="12607" y="4963"/>
                  </a:cubicBezTo>
                  <a:close/>
                  <a:moveTo>
                    <a:pt x="12607" y="1"/>
                  </a:moveTo>
                  <a:cubicBezTo>
                    <a:pt x="5639" y="1"/>
                    <a:pt x="0" y="5640"/>
                    <a:pt x="0" y="12607"/>
                  </a:cubicBezTo>
                  <a:cubicBezTo>
                    <a:pt x="0" y="19575"/>
                    <a:pt x="5639" y="25214"/>
                    <a:pt x="12607" y="25214"/>
                  </a:cubicBezTo>
                  <a:cubicBezTo>
                    <a:pt x="19574" y="25214"/>
                    <a:pt x="25213" y="19575"/>
                    <a:pt x="25213" y="12607"/>
                  </a:cubicBezTo>
                  <a:cubicBezTo>
                    <a:pt x="25213" y="5640"/>
                    <a:pt x="19574" y="1"/>
                    <a:pt x="126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5"/>
            <p:cNvSpPr/>
            <p:nvPr/>
          </p:nvSpPr>
          <p:spPr>
            <a:xfrm>
              <a:off x="1456655" y="1065421"/>
              <a:ext cx="1291861" cy="640602"/>
            </a:xfrm>
            <a:custGeom>
              <a:rect b="b" l="l" r="r" t="t"/>
              <a:pathLst>
                <a:path extrusionOk="0" h="5891" w="11880">
                  <a:moveTo>
                    <a:pt x="5840" y="1"/>
                  </a:moveTo>
                  <a:cubicBezTo>
                    <a:pt x="3735" y="1"/>
                    <a:pt x="1755" y="527"/>
                    <a:pt x="0" y="1429"/>
                  </a:cubicBezTo>
                  <a:lnTo>
                    <a:pt x="2306" y="5840"/>
                  </a:lnTo>
                  <a:cubicBezTo>
                    <a:pt x="3359" y="5289"/>
                    <a:pt x="4562" y="4963"/>
                    <a:pt x="5840" y="4963"/>
                  </a:cubicBezTo>
                  <a:cubicBezTo>
                    <a:pt x="7168" y="4963"/>
                    <a:pt x="8421" y="5314"/>
                    <a:pt x="9499" y="5890"/>
                  </a:cubicBezTo>
                  <a:lnTo>
                    <a:pt x="11880" y="1555"/>
                  </a:lnTo>
                  <a:cubicBezTo>
                    <a:pt x="10075" y="552"/>
                    <a:pt x="8020" y="1"/>
                    <a:pt x="5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5"/>
            <p:cNvSpPr/>
            <p:nvPr/>
          </p:nvSpPr>
          <p:spPr>
            <a:xfrm>
              <a:off x="2715780" y="2501683"/>
              <a:ext cx="741406" cy="839601"/>
            </a:xfrm>
            <a:custGeom>
              <a:rect b="b" l="l" r="r" t="t"/>
              <a:pathLst>
                <a:path extrusionOk="0" h="7721" w="6818">
                  <a:moveTo>
                    <a:pt x="1880" y="1"/>
                  </a:moveTo>
                  <a:cubicBezTo>
                    <a:pt x="1755" y="1705"/>
                    <a:pt x="1053" y="3234"/>
                    <a:pt x="0" y="4437"/>
                  </a:cubicBezTo>
                  <a:lnTo>
                    <a:pt x="3735" y="7720"/>
                  </a:lnTo>
                  <a:cubicBezTo>
                    <a:pt x="5464" y="5740"/>
                    <a:pt x="6592" y="3184"/>
                    <a:pt x="6817" y="402"/>
                  </a:cubicBezTo>
                  <a:lnTo>
                    <a:pt x="18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5"/>
            <p:cNvSpPr/>
            <p:nvPr/>
          </p:nvSpPr>
          <p:spPr>
            <a:xfrm>
              <a:off x="1358461" y="2981343"/>
              <a:ext cx="1766196" cy="825899"/>
            </a:xfrm>
            <a:custGeom>
              <a:rect b="b" l="l" r="r" t="t"/>
              <a:pathLst>
                <a:path extrusionOk="0" h="7595" w="16242">
                  <a:moveTo>
                    <a:pt x="12507" y="1"/>
                  </a:moveTo>
                  <a:cubicBezTo>
                    <a:pt x="11104" y="1630"/>
                    <a:pt x="9049" y="2632"/>
                    <a:pt x="6743" y="2632"/>
                  </a:cubicBezTo>
                  <a:cubicBezTo>
                    <a:pt x="5239" y="2632"/>
                    <a:pt x="3836" y="2206"/>
                    <a:pt x="2658" y="1479"/>
                  </a:cubicBezTo>
                  <a:lnTo>
                    <a:pt x="1" y="5665"/>
                  </a:lnTo>
                  <a:cubicBezTo>
                    <a:pt x="1956" y="6893"/>
                    <a:pt x="4262" y="7595"/>
                    <a:pt x="6743" y="7595"/>
                  </a:cubicBezTo>
                  <a:cubicBezTo>
                    <a:pt x="10527" y="7595"/>
                    <a:pt x="13936" y="5916"/>
                    <a:pt x="16242" y="3259"/>
                  </a:cubicBezTo>
                  <a:lnTo>
                    <a:pt x="125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5"/>
            <p:cNvSpPr/>
            <p:nvPr/>
          </p:nvSpPr>
          <p:spPr>
            <a:xfrm>
              <a:off x="720797" y="1836727"/>
              <a:ext cx="926704" cy="1760650"/>
            </a:xfrm>
            <a:custGeom>
              <a:rect b="b" l="l" r="r" t="t"/>
              <a:pathLst>
                <a:path extrusionOk="0" h="16191" w="8522">
                  <a:moveTo>
                    <a:pt x="1253" y="0"/>
                  </a:moveTo>
                  <a:cubicBezTo>
                    <a:pt x="451" y="1655"/>
                    <a:pt x="0" y="3534"/>
                    <a:pt x="0" y="5514"/>
                  </a:cubicBezTo>
                  <a:cubicBezTo>
                    <a:pt x="0" y="10000"/>
                    <a:pt x="2331" y="13960"/>
                    <a:pt x="5865" y="16191"/>
                  </a:cubicBezTo>
                  <a:lnTo>
                    <a:pt x="8522" y="12005"/>
                  </a:lnTo>
                  <a:cubicBezTo>
                    <a:pt x="6391" y="10652"/>
                    <a:pt x="4963" y="8246"/>
                    <a:pt x="4963" y="5514"/>
                  </a:cubicBezTo>
                  <a:cubicBezTo>
                    <a:pt x="4963" y="4311"/>
                    <a:pt x="5238" y="3183"/>
                    <a:pt x="5715" y="2156"/>
                  </a:cubicBezTo>
                  <a:lnTo>
                    <a:pt x="1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5"/>
            <p:cNvSpPr/>
            <p:nvPr/>
          </p:nvSpPr>
          <p:spPr>
            <a:xfrm>
              <a:off x="3587891" y="2875103"/>
              <a:ext cx="179969" cy="179969"/>
            </a:xfrm>
            <a:custGeom>
              <a:rect b="b" l="l" r="r" t="t"/>
              <a:pathLst>
                <a:path extrusionOk="0" h="1655" w="1655">
                  <a:moveTo>
                    <a:pt x="276" y="0"/>
                  </a:moveTo>
                  <a:lnTo>
                    <a:pt x="0" y="301"/>
                  </a:lnTo>
                  <a:lnTo>
                    <a:pt x="1379" y="1654"/>
                  </a:lnTo>
                  <a:lnTo>
                    <a:pt x="1654" y="1379"/>
                  </a:lnTo>
                  <a:lnTo>
                    <a:pt x="2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5"/>
            <p:cNvSpPr/>
            <p:nvPr/>
          </p:nvSpPr>
          <p:spPr>
            <a:xfrm>
              <a:off x="3587891" y="2875103"/>
              <a:ext cx="179969" cy="179969"/>
            </a:xfrm>
            <a:custGeom>
              <a:rect b="b" l="l" r="r" t="t"/>
              <a:pathLst>
                <a:path extrusionOk="0" h="1655" w="1655">
                  <a:moveTo>
                    <a:pt x="1354" y="0"/>
                  </a:moveTo>
                  <a:lnTo>
                    <a:pt x="0" y="1379"/>
                  </a:lnTo>
                  <a:lnTo>
                    <a:pt x="301" y="1654"/>
                  </a:lnTo>
                  <a:lnTo>
                    <a:pt x="1654" y="301"/>
                  </a:lnTo>
                  <a:lnTo>
                    <a:pt x="13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5"/>
            <p:cNvSpPr/>
            <p:nvPr/>
          </p:nvSpPr>
          <p:spPr>
            <a:xfrm>
              <a:off x="1077798" y="880125"/>
              <a:ext cx="212700" cy="212700"/>
            </a:xfrm>
            <a:custGeom>
              <a:rect b="b" l="l" r="r" t="t"/>
              <a:pathLst>
                <a:path extrusionOk="0" h="1956" w="1956">
                  <a:moveTo>
                    <a:pt x="978" y="426"/>
                  </a:moveTo>
                  <a:cubicBezTo>
                    <a:pt x="1279" y="426"/>
                    <a:pt x="1529" y="677"/>
                    <a:pt x="1529" y="978"/>
                  </a:cubicBezTo>
                  <a:cubicBezTo>
                    <a:pt x="1529" y="1279"/>
                    <a:pt x="1279" y="1529"/>
                    <a:pt x="978" y="1529"/>
                  </a:cubicBezTo>
                  <a:cubicBezTo>
                    <a:pt x="677" y="1529"/>
                    <a:pt x="427" y="1279"/>
                    <a:pt x="427" y="978"/>
                  </a:cubicBezTo>
                  <a:cubicBezTo>
                    <a:pt x="427" y="677"/>
                    <a:pt x="677" y="426"/>
                    <a:pt x="978" y="426"/>
                  </a:cubicBezTo>
                  <a:close/>
                  <a:moveTo>
                    <a:pt x="978" y="0"/>
                  </a:moveTo>
                  <a:cubicBezTo>
                    <a:pt x="452" y="0"/>
                    <a:pt x="0" y="452"/>
                    <a:pt x="0" y="978"/>
                  </a:cubicBezTo>
                  <a:cubicBezTo>
                    <a:pt x="0" y="1504"/>
                    <a:pt x="452" y="1955"/>
                    <a:pt x="978" y="1955"/>
                  </a:cubicBezTo>
                  <a:cubicBezTo>
                    <a:pt x="1504" y="1955"/>
                    <a:pt x="1955" y="1504"/>
                    <a:pt x="1955" y="978"/>
                  </a:cubicBezTo>
                  <a:cubicBezTo>
                    <a:pt x="1955" y="452"/>
                    <a:pt x="1504" y="0"/>
                    <a:pt x="9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5"/>
            <p:cNvSpPr/>
            <p:nvPr/>
          </p:nvSpPr>
          <p:spPr>
            <a:xfrm>
              <a:off x="3397049" y="1346192"/>
              <a:ext cx="226402" cy="229012"/>
            </a:xfrm>
            <a:custGeom>
              <a:rect b="b" l="l" r="r" t="t"/>
              <a:pathLst>
                <a:path extrusionOk="0" h="2106" w="2082">
                  <a:moveTo>
                    <a:pt x="1029" y="401"/>
                  </a:moveTo>
                  <a:cubicBezTo>
                    <a:pt x="1379" y="401"/>
                    <a:pt x="1680" y="702"/>
                    <a:pt x="1680" y="1053"/>
                  </a:cubicBezTo>
                  <a:cubicBezTo>
                    <a:pt x="1680" y="1404"/>
                    <a:pt x="1379" y="1679"/>
                    <a:pt x="1029" y="1679"/>
                  </a:cubicBezTo>
                  <a:cubicBezTo>
                    <a:pt x="678" y="1679"/>
                    <a:pt x="402" y="1404"/>
                    <a:pt x="402" y="1053"/>
                  </a:cubicBezTo>
                  <a:cubicBezTo>
                    <a:pt x="402" y="702"/>
                    <a:pt x="678" y="401"/>
                    <a:pt x="1029" y="401"/>
                  </a:cubicBezTo>
                  <a:close/>
                  <a:moveTo>
                    <a:pt x="1029" y="0"/>
                  </a:moveTo>
                  <a:cubicBezTo>
                    <a:pt x="452" y="0"/>
                    <a:pt x="1" y="476"/>
                    <a:pt x="1" y="1053"/>
                  </a:cubicBezTo>
                  <a:cubicBezTo>
                    <a:pt x="1" y="1629"/>
                    <a:pt x="452" y="2105"/>
                    <a:pt x="1029" y="2105"/>
                  </a:cubicBezTo>
                  <a:cubicBezTo>
                    <a:pt x="1605" y="2105"/>
                    <a:pt x="2081" y="1629"/>
                    <a:pt x="2081" y="1053"/>
                  </a:cubicBezTo>
                  <a:cubicBezTo>
                    <a:pt x="2081" y="476"/>
                    <a:pt x="1605" y="0"/>
                    <a:pt x="10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5"/>
            <p:cNvSpPr/>
            <p:nvPr/>
          </p:nvSpPr>
          <p:spPr>
            <a:xfrm>
              <a:off x="549094" y="2182852"/>
              <a:ext cx="54589" cy="152674"/>
            </a:xfrm>
            <a:custGeom>
              <a:rect b="b" l="l" r="r" t="t"/>
              <a:pathLst>
                <a:path extrusionOk="0" h="1404" w="502">
                  <a:moveTo>
                    <a:pt x="151" y="0"/>
                  </a:moveTo>
                  <a:cubicBezTo>
                    <a:pt x="151" y="0"/>
                    <a:pt x="126" y="101"/>
                    <a:pt x="126" y="226"/>
                  </a:cubicBezTo>
                  <a:cubicBezTo>
                    <a:pt x="101" y="351"/>
                    <a:pt x="75" y="527"/>
                    <a:pt x="50" y="702"/>
                  </a:cubicBezTo>
                  <a:cubicBezTo>
                    <a:pt x="25" y="878"/>
                    <a:pt x="25" y="1028"/>
                    <a:pt x="0" y="1153"/>
                  </a:cubicBezTo>
                  <a:cubicBezTo>
                    <a:pt x="0" y="1304"/>
                    <a:pt x="0" y="1379"/>
                    <a:pt x="0" y="1379"/>
                  </a:cubicBezTo>
                  <a:lnTo>
                    <a:pt x="351" y="1404"/>
                  </a:lnTo>
                  <a:cubicBezTo>
                    <a:pt x="351" y="1404"/>
                    <a:pt x="376" y="1304"/>
                    <a:pt x="376" y="1178"/>
                  </a:cubicBezTo>
                  <a:cubicBezTo>
                    <a:pt x="376" y="1078"/>
                    <a:pt x="401" y="903"/>
                    <a:pt x="426" y="727"/>
                  </a:cubicBezTo>
                  <a:cubicBezTo>
                    <a:pt x="426" y="577"/>
                    <a:pt x="451" y="401"/>
                    <a:pt x="477" y="276"/>
                  </a:cubicBezTo>
                  <a:cubicBezTo>
                    <a:pt x="502" y="176"/>
                    <a:pt x="502" y="76"/>
                    <a:pt x="502" y="76"/>
                  </a:cubicBezTo>
                  <a:lnTo>
                    <a:pt x="1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5"/>
            <p:cNvSpPr/>
            <p:nvPr/>
          </p:nvSpPr>
          <p:spPr>
            <a:xfrm>
              <a:off x="546375" y="2406317"/>
              <a:ext cx="43714" cy="147237"/>
            </a:xfrm>
            <a:custGeom>
              <a:rect b="b" l="l" r="r" t="t"/>
              <a:pathLst>
                <a:path extrusionOk="0" h="1354" w="402">
                  <a:moveTo>
                    <a:pt x="0" y="1"/>
                  </a:moveTo>
                  <a:cubicBezTo>
                    <a:pt x="0" y="1"/>
                    <a:pt x="0" y="326"/>
                    <a:pt x="0" y="677"/>
                  </a:cubicBezTo>
                  <a:cubicBezTo>
                    <a:pt x="25" y="1003"/>
                    <a:pt x="50" y="1354"/>
                    <a:pt x="50" y="1354"/>
                  </a:cubicBezTo>
                  <a:lnTo>
                    <a:pt x="401" y="1329"/>
                  </a:lnTo>
                  <a:cubicBezTo>
                    <a:pt x="401" y="1329"/>
                    <a:pt x="401" y="1003"/>
                    <a:pt x="376" y="652"/>
                  </a:cubicBezTo>
                  <a:cubicBezTo>
                    <a:pt x="351" y="326"/>
                    <a:pt x="37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5"/>
            <p:cNvSpPr/>
            <p:nvPr/>
          </p:nvSpPr>
          <p:spPr>
            <a:xfrm>
              <a:off x="557249" y="2621625"/>
              <a:ext cx="62744" cy="149956"/>
            </a:xfrm>
            <a:custGeom>
              <a:rect b="b" l="l" r="r" t="t"/>
              <a:pathLst>
                <a:path extrusionOk="0" h="1379" w="577">
                  <a:moveTo>
                    <a:pt x="376" y="1"/>
                  </a:moveTo>
                  <a:lnTo>
                    <a:pt x="0" y="51"/>
                  </a:lnTo>
                  <a:cubicBezTo>
                    <a:pt x="0" y="51"/>
                    <a:pt x="26" y="126"/>
                    <a:pt x="26" y="251"/>
                  </a:cubicBezTo>
                  <a:cubicBezTo>
                    <a:pt x="51" y="376"/>
                    <a:pt x="76" y="552"/>
                    <a:pt x="101" y="702"/>
                  </a:cubicBezTo>
                  <a:cubicBezTo>
                    <a:pt x="126" y="878"/>
                    <a:pt x="151" y="1053"/>
                    <a:pt x="176" y="1178"/>
                  </a:cubicBezTo>
                  <a:cubicBezTo>
                    <a:pt x="201" y="1304"/>
                    <a:pt x="226" y="1379"/>
                    <a:pt x="226" y="1379"/>
                  </a:cubicBezTo>
                  <a:lnTo>
                    <a:pt x="577" y="1304"/>
                  </a:lnTo>
                  <a:cubicBezTo>
                    <a:pt x="577" y="1304"/>
                    <a:pt x="552" y="1229"/>
                    <a:pt x="552" y="1103"/>
                  </a:cubicBezTo>
                  <a:cubicBezTo>
                    <a:pt x="527" y="978"/>
                    <a:pt x="502" y="828"/>
                    <a:pt x="477" y="652"/>
                  </a:cubicBezTo>
                  <a:cubicBezTo>
                    <a:pt x="452" y="502"/>
                    <a:pt x="427" y="326"/>
                    <a:pt x="402" y="201"/>
                  </a:cubicBezTo>
                  <a:cubicBezTo>
                    <a:pt x="376" y="76"/>
                    <a:pt x="376" y="1"/>
                    <a:pt x="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5"/>
            <p:cNvSpPr/>
            <p:nvPr/>
          </p:nvSpPr>
          <p:spPr>
            <a:xfrm>
              <a:off x="598136" y="2834216"/>
              <a:ext cx="79165" cy="152674"/>
            </a:xfrm>
            <a:custGeom>
              <a:rect b="b" l="l" r="r" t="t"/>
              <a:pathLst>
                <a:path extrusionOk="0" h="1404" w="728">
                  <a:moveTo>
                    <a:pt x="351" y="0"/>
                  </a:moveTo>
                  <a:lnTo>
                    <a:pt x="0" y="76"/>
                  </a:lnTo>
                  <a:lnTo>
                    <a:pt x="376" y="1404"/>
                  </a:lnTo>
                  <a:lnTo>
                    <a:pt x="727" y="1279"/>
                  </a:lnTo>
                  <a:lnTo>
                    <a:pt x="3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5"/>
            <p:cNvSpPr/>
            <p:nvPr/>
          </p:nvSpPr>
          <p:spPr>
            <a:xfrm>
              <a:off x="666318" y="3038650"/>
              <a:ext cx="95476" cy="149956"/>
            </a:xfrm>
            <a:custGeom>
              <a:rect b="b" l="l" r="r" t="t"/>
              <a:pathLst>
                <a:path extrusionOk="0" h="1379" w="878">
                  <a:moveTo>
                    <a:pt x="351" y="0"/>
                  </a:moveTo>
                  <a:lnTo>
                    <a:pt x="0" y="125"/>
                  </a:lnTo>
                  <a:cubicBezTo>
                    <a:pt x="0" y="125"/>
                    <a:pt x="25" y="226"/>
                    <a:pt x="75" y="326"/>
                  </a:cubicBezTo>
                  <a:cubicBezTo>
                    <a:pt x="125" y="451"/>
                    <a:pt x="175" y="627"/>
                    <a:pt x="251" y="777"/>
                  </a:cubicBezTo>
                  <a:cubicBezTo>
                    <a:pt x="401" y="1078"/>
                    <a:pt x="551" y="1379"/>
                    <a:pt x="551" y="1379"/>
                  </a:cubicBezTo>
                  <a:lnTo>
                    <a:pt x="877" y="1228"/>
                  </a:lnTo>
                  <a:cubicBezTo>
                    <a:pt x="877" y="1228"/>
                    <a:pt x="727" y="927"/>
                    <a:pt x="602" y="627"/>
                  </a:cubicBezTo>
                  <a:cubicBezTo>
                    <a:pt x="501" y="476"/>
                    <a:pt x="451" y="301"/>
                    <a:pt x="426" y="201"/>
                  </a:cubicBezTo>
                  <a:cubicBezTo>
                    <a:pt x="376" y="75"/>
                    <a:pt x="351"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5"/>
            <p:cNvSpPr/>
            <p:nvPr/>
          </p:nvSpPr>
          <p:spPr>
            <a:xfrm>
              <a:off x="758966" y="3234821"/>
              <a:ext cx="111787" cy="144519"/>
            </a:xfrm>
            <a:custGeom>
              <a:rect b="b" l="l" r="r" t="t"/>
              <a:pathLst>
                <a:path extrusionOk="0" h="1329" w="1028">
                  <a:moveTo>
                    <a:pt x="326" y="1"/>
                  </a:moveTo>
                  <a:lnTo>
                    <a:pt x="0" y="176"/>
                  </a:lnTo>
                  <a:cubicBezTo>
                    <a:pt x="0" y="176"/>
                    <a:pt x="176" y="477"/>
                    <a:pt x="351" y="753"/>
                  </a:cubicBezTo>
                  <a:cubicBezTo>
                    <a:pt x="451" y="903"/>
                    <a:pt x="526" y="1053"/>
                    <a:pt x="602" y="1154"/>
                  </a:cubicBezTo>
                  <a:cubicBezTo>
                    <a:pt x="677" y="1254"/>
                    <a:pt x="727" y="1329"/>
                    <a:pt x="727" y="1329"/>
                  </a:cubicBezTo>
                  <a:lnTo>
                    <a:pt x="1028" y="1128"/>
                  </a:lnTo>
                  <a:cubicBezTo>
                    <a:pt x="1028" y="1128"/>
                    <a:pt x="978" y="1053"/>
                    <a:pt x="902" y="953"/>
                  </a:cubicBezTo>
                  <a:cubicBezTo>
                    <a:pt x="852" y="853"/>
                    <a:pt x="752" y="702"/>
                    <a:pt x="677" y="577"/>
                  </a:cubicBezTo>
                  <a:cubicBezTo>
                    <a:pt x="501" y="276"/>
                    <a:pt x="326"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5"/>
            <p:cNvSpPr/>
            <p:nvPr/>
          </p:nvSpPr>
          <p:spPr>
            <a:xfrm>
              <a:off x="881518" y="3414680"/>
              <a:ext cx="122770" cy="139082"/>
            </a:xfrm>
            <a:custGeom>
              <a:rect b="b" l="l" r="r" t="t"/>
              <a:pathLst>
                <a:path extrusionOk="0" h="1279" w="1129">
                  <a:moveTo>
                    <a:pt x="277" y="1"/>
                  </a:moveTo>
                  <a:lnTo>
                    <a:pt x="1" y="226"/>
                  </a:lnTo>
                  <a:cubicBezTo>
                    <a:pt x="1" y="226"/>
                    <a:pt x="51" y="302"/>
                    <a:pt x="126" y="402"/>
                  </a:cubicBezTo>
                  <a:cubicBezTo>
                    <a:pt x="201" y="502"/>
                    <a:pt x="277" y="652"/>
                    <a:pt x="402" y="778"/>
                  </a:cubicBezTo>
                  <a:cubicBezTo>
                    <a:pt x="628" y="1028"/>
                    <a:pt x="853" y="1279"/>
                    <a:pt x="853" y="1279"/>
                  </a:cubicBezTo>
                  <a:lnTo>
                    <a:pt x="1129" y="1053"/>
                  </a:lnTo>
                  <a:cubicBezTo>
                    <a:pt x="1129" y="1053"/>
                    <a:pt x="903" y="778"/>
                    <a:pt x="678" y="527"/>
                  </a:cubicBezTo>
                  <a:cubicBezTo>
                    <a:pt x="577" y="427"/>
                    <a:pt x="477" y="276"/>
                    <a:pt x="402" y="176"/>
                  </a:cubicBezTo>
                  <a:cubicBezTo>
                    <a:pt x="327" y="76"/>
                    <a:pt x="277" y="1"/>
                    <a:pt x="2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5"/>
            <p:cNvSpPr/>
            <p:nvPr/>
          </p:nvSpPr>
          <p:spPr>
            <a:xfrm>
              <a:off x="3645089" y="2101078"/>
              <a:ext cx="38277" cy="57307"/>
            </a:xfrm>
            <a:custGeom>
              <a:rect b="b" l="l" r="r" t="t"/>
              <a:pathLst>
                <a:path extrusionOk="0" h="527" w="352">
                  <a:moveTo>
                    <a:pt x="1" y="1"/>
                  </a:moveTo>
                  <a:lnTo>
                    <a:pt x="1" y="527"/>
                  </a:lnTo>
                  <a:lnTo>
                    <a:pt x="352" y="527"/>
                  </a:lnTo>
                  <a:lnTo>
                    <a:pt x="352" y="1"/>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5"/>
            <p:cNvSpPr/>
            <p:nvPr/>
          </p:nvSpPr>
          <p:spPr>
            <a:xfrm>
              <a:off x="3645089" y="2188289"/>
              <a:ext cx="38277" cy="57307"/>
            </a:xfrm>
            <a:custGeom>
              <a:rect b="b" l="l" r="r" t="t"/>
              <a:pathLst>
                <a:path extrusionOk="0" h="527" w="352">
                  <a:moveTo>
                    <a:pt x="1" y="1"/>
                  </a:moveTo>
                  <a:lnTo>
                    <a:pt x="1" y="527"/>
                  </a:lnTo>
                  <a:lnTo>
                    <a:pt x="352" y="527"/>
                  </a:lnTo>
                  <a:lnTo>
                    <a:pt x="352" y="1"/>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5"/>
            <p:cNvSpPr/>
            <p:nvPr/>
          </p:nvSpPr>
          <p:spPr>
            <a:xfrm>
              <a:off x="3645089" y="2275500"/>
              <a:ext cx="38277" cy="57307"/>
            </a:xfrm>
            <a:custGeom>
              <a:rect b="b" l="l" r="r" t="t"/>
              <a:pathLst>
                <a:path extrusionOk="0" h="527" w="352">
                  <a:moveTo>
                    <a:pt x="1" y="1"/>
                  </a:moveTo>
                  <a:lnTo>
                    <a:pt x="1" y="527"/>
                  </a:lnTo>
                  <a:lnTo>
                    <a:pt x="352" y="527"/>
                  </a:lnTo>
                  <a:lnTo>
                    <a:pt x="352" y="1"/>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5"/>
            <p:cNvSpPr/>
            <p:nvPr/>
          </p:nvSpPr>
          <p:spPr>
            <a:xfrm>
              <a:off x="3645089" y="2362711"/>
              <a:ext cx="38277" cy="57307"/>
            </a:xfrm>
            <a:custGeom>
              <a:rect b="b" l="l" r="r" t="t"/>
              <a:pathLst>
                <a:path extrusionOk="0" h="527" w="352">
                  <a:moveTo>
                    <a:pt x="1" y="1"/>
                  </a:moveTo>
                  <a:lnTo>
                    <a:pt x="1" y="527"/>
                  </a:lnTo>
                  <a:lnTo>
                    <a:pt x="352" y="527"/>
                  </a:lnTo>
                  <a:lnTo>
                    <a:pt x="352" y="1"/>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5"/>
            <p:cNvSpPr/>
            <p:nvPr/>
          </p:nvSpPr>
          <p:spPr>
            <a:xfrm>
              <a:off x="3645089" y="2449922"/>
              <a:ext cx="38277" cy="57307"/>
            </a:xfrm>
            <a:custGeom>
              <a:rect b="b" l="l" r="r" t="t"/>
              <a:pathLst>
                <a:path extrusionOk="0" h="527" w="352">
                  <a:moveTo>
                    <a:pt x="1" y="1"/>
                  </a:moveTo>
                  <a:lnTo>
                    <a:pt x="1" y="527"/>
                  </a:lnTo>
                  <a:lnTo>
                    <a:pt x="352" y="527"/>
                  </a:lnTo>
                  <a:lnTo>
                    <a:pt x="352" y="1"/>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5"/>
            <p:cNvSpPr/>
            <p:nvPr/>
          </p:nvSpPr>
          <p:spPr>
            <a:xfrm>
              <a:off x="3645089" y="2537133"/>
              <a:ext cx="38277" cy="57307"/>
            </a:xfrm>
            <a:custGeom>
              <a:rect b="b" l="l" r="r" t="t"/>
              <a:pathLst>
                <a:path extrusionOk="0" h="527" w="352">
                  <a:moveTo>
                    <a:pt x="1" y="1"/>
                  </a:moveTo>
                  <a:lnTo>
                    <a:pt x="1" y="527"/>
                  </a:lnTo>
                  <a:lnTo>
                    <a:pt x="352" y="527"/>
                  </a:lnTo>
                  <a:lnTo>
                    <a:pt x="352" y="1"/>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5"/>
            <p:cNvSpPr/>
            <p:nvPr/>
          </p:nvSpPr>
          <p:spPr>
            <a:xfrm>
              <a:off x="3645089" y="2621625"/>
              <a:ext cx="38277" cy="60026"/>
            </a:xfrm>
            <a:custGeom>
              <a:rect b="b" l="l" r="r" t="t"/>
              <a:pathLst>
                <a:path extrusionOk="0" h="552" w="352">
                  <a:moveTo>
                    <a:pt x="1" y="1"/>
                  </a:moveTo>
                  <a:lnTo>
                    <a:pt x="1" y="552"/>
                  </a:lnTo>
                  <a:lnTo>
                    <a:pt x="352" y="552"/>
                  </a:lnTo>
                  <a:lnTo>
                    <a:pt x="352" y="1"/>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5"/>
            <p:cNvSpPr/>
            <p:nvPr/>
          </p:nvSpPr>
          <p:spPr>
            <a:xfrm>
              <a:off x="3119104" y="1866740"/>
              <a:ext cx="686926" cy="30013"/>
            </a:xfrm>
            <a:custGeom>
              <a:rect b="b" l="l" r="r" t="t"/>
              <a:pathLst>
                <a:path extrusionOk="0" h="276" w="6317">
                  <a:moveTo>
                    <a:pt x="1" y="0"/>
                  </a:moveTo>
                  <a:lnTo>
                    <a:pt x="1" y="276"/>
                  </a:lnTo>
                  <a:lnTo>
                    <a:pt x="6316" y="276"/>
                  </a:lnTo>
                  <a:lnTo>
                    <a:pt x="6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5"/>
            <p:cNvSpPr/>
            <p:nvPr/>
          </p:nvSpPr>
          <p:spPr>
            <a:xfrm>
              <a:off x="3129978" y="1962106"/>
              <a:ext cx="378968" cy="30013"/>
            </a:xfrm>
            <a:custGeom>
              <a:rect b="b" l="l" r="r" t="t"/>
              <a:pathLst>
                <a:path extrusionOk="0" h="276" w="3485">
                  <a:moveTo>
                    <a:pt x="1" y="0"/>
                  </a:moveTo>
                  <a:lnTo>
                    <a:pt x="1" y="276"/>
                  </a:lnTo>
                  <a:lnTo>
                    <a:pt x="3485" y="276"/>
                  </a:lnTo>
                  <a:lnTo>
                    <a:pt x="34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5"/>
            <p:cNvSpPr/>
            <p:nvPr/>
          </p:nvSpPr>
          <p:spPr>
            <a:xfrm>
              <a:off x="2331485" y="1674375"/>
              <a:ext cx="278055" cy="903759"/>
            </a:xfrm>
            <a:custGeom>
              <a:rect b="b" l="l" r="r" t="t"/>
              <a:pathLst>
                <a:path extrusionOk="0" h="8311" w="2557">
                  <a:moveTo>
                    <a:pt x="2218" y="1"/>
                  </a:moveTo>
                  <a:cubicBezTo>
                    <a:pt x="1906" y="1"/>
                    <a:pt x="1705" y="1468"/>
                    <a:pt x="1705" y="1468"/>
                  </a:cubicBezTo>
                  <a:cubicBezTo>
                    <a:pt x="1705" y="1468"/>
                    <a:pt x="1429" y="3899"/>
                    <a:pt x="1153" y="4651"/>
                  </a:cubicBezTo>
                  <a:cubicBezTo>
                    <a:pt x="953" y="5178"/>
                    <a:pt x="0" y="6581"/>
                    <a:pt x="0" y="6581"/>
                  </a:cubicBezTo>
                  <a:lnTo>
                    <a:pt x="978" y="8310"/>
                  </a:lnTo>
                  <a:cubicBezTo>
                    <a:pt x="978" y="8310"/>
                    <a:pt x="1930" y="6130"/>
                    <a:pt x="2106" y="5478"/>
                  </a:cubicBezTo>
                  <a:cubicBezTo>
                    <a:pt x="2557" y="3899"/>
                    <a:pt x="1980" y="2571"/>
                    <a:pt x="2181" y="1619"/>
                  </a:cubicBezTo>
                  <a:cubicBezTo>
                    <a:pt x="2281" y="1243"/>
                    <a:pt x="2457" y="215"/>
                    <a:pt x="2331" y="65"/>
                  </a:cubicBezTo>
                  <a:cubicBezTo>
                    <a:pt x="2292" y="20"/>
                    <a:pt x="2254" y="1"/>
                    <a:pt x="2218" y="1"/>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5"/>
            <p:cNvSpPr/>
            <p:nvPr/>
          </p:nvSpPr>
          <p:spPr>
            <a:xfrm>
              <a:off x="1870854" y="2287788"/>
              <a:ext cx="659632" cy="1743142"/>
            </a:xfrm>
            <a:custGeom>
              <a:rect b="b" l="l" r="r" t="t"/>
              <a:pathLst>
                <a:path extrusionOk="0" h="16030" w="6066">
                  <a:moveTo>
                    <a:pt x="3668" y="1"/>
                  </a:moveTo>
                  <a:cubicBezTo>
                    <a:pt x="3107" y="1"/>
                    <a:pt x="2530" y="130"/>
                    <a:pt x="2206" y="263"/>
                  </a:cubicBezTo>
                  <a:cubicBezTo>
                    <a:pt x="1505" y="539"/>
                    <a:pt x="302" y="1015"/>
                    <a:pt x="1154" y="2519"/>
                  </a:cubicBezTo>
                  <a:cubicBezTo>
                    <a:pt x="1730" y="3547"/>
                    <a:pt x="1655" y="4324"/>
                    <a:pt x="1580" y="5502"/>
                  </a:cubicBezTo>
                  <a:lnTo>
                    <a:pt x="1580" y="5602"/>
                  </a:lnTo>
                  <a:cubicBezTo>
                    <a:pt x="1204" y="8960"/>
                    <a:pt x="1028" y="10163"/>
                    <a:pt x="728" y="11441"/>
                  </a:cubicBezTo>
                  <a:cubicBezTo>
                    <a:pt x="402" y="12895"/>
                    <a:pt x="1" y="16003"/>
                    <a:pt x="652" y="16028"/>
                  </a:cubicBezTo>
                  <a:cubicBezTo>
                    <a:pt x="685" y="16029"/>
                    <a:pt x="717" y="16030"/>
                    <a:pt x="748" y="16030"/>
                  </a:cubicBezTo>
                  <a:cubicBezTo>
                    <a:pt x="1316" y="16030"/>
                    <a:pt x="1635" y="15821"/>
                    <a:pt x="1279" y="15702"/>
                  </a:cubicBezTo>
                  <a:cubicBezTo>
                    <a:pt x="903" y="15602"/>
                    <a:pt x="903" y="15552"/>
                    <a:pt x="903" y="15426"/>
                  </a:cubicBezTo>
                  <a:cubicBezTo>
                    <a:pt x="1053" y="13923"/>
                    <a:pt x="3209" y="11592"/>
                    <a:pt x="3384" y="9787"/>
                  </a:cubicBezTo>
                  <a:cubicBezTo>
                    <a:pt x="3434" y="9186"/>
                    <a:pt x="3484" y="8634"/>
                    <a:pt x="3510" y="8133"/>
                  </a:cubicBezTo>
                  <a:cubicBezTo>
                    <a:pt x="3760" y="9462"/>
                    <a:pt x="3585" y="10840"/>
                    <a:pt x="3585" y="11291"/>
                  </a:cubicBezTo>
                  <a:cubicBezTo>
                    <a:pt x="3660" y="12945"/>
                    <a:pt x="3986" y="16028"/>
                    <a:pt x="4688" y="16028"/>
                  </a:cubicBezTo>
                  <a:cubicBezTo>
                    <a:pt x="5439" y="16028"/>
                    <a:pt x="5815" y="15802"/>
                    <a:pt x="5339" y="15702"/>
                  </a:cubicBezTo>
                  <a:cubicBezTo>
                    <a:pt x="4913" y="15602"/>
                    <a:pt x="4938" y="15577"/>
                    <a:pt x="4938" y="15452"/>
                  </a:cubicBezTo>
                  <a:cubicBezTo>
                    <a:pt x="5038" y="13822"/>
                    <a:pt x="5765" y="10765"/>
                    <a:pt x="5916" y="8810"/>
                  </a:cubicBezTo>
                  <a:cubicBezTo>
                    <a:pt x="6066" y="6529"/>
                    <a:pt x="5063" y="4875"/>
                    <a:pt x="5013" y="4775"/>
                  </a:cubicBezTo>
                  <a:cubicBezTo>
                    <a:pt x="4462" y="3271"/>
                    <a:pt x="5339" y="1817"/>
                    <a:pt x="5164" y="840"/>
                  </a:cubicBezTo>
                  <a:cubicBezTo>
                    <a:pt x="5039" y="201"/>
                    <a:pt x="4366" y="1"/>
                    <a:pt x="3668" y="1"/>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5"/>
            <p:cNvSpPr/>
            <p:nvPr/>
          </p:nvSpPr>
          <p:spPr>
            <a:xfrm>
              <a:off x="1884555" y="2850527"/>
              <a:ext cx="643212" cy="1071331"/>
            </a:xfrm>
            <a:custGeom>
              <a:rect b="b" l="l" r="r" t="t"/>
              <a:pathLst>
                <a:path extrusionOk="0" h="9852" w="5915">
                  <a:moveTo>
                    <a:pt x="5088" y="1"/>
                  </a:moveTo>
                  <a:cubicBezTo>
                    <a:pt x="4387" y="523"/>
                    <a:pt x="3565" y="669"/>
                    <a:pt x="2850" y="669"/>
                  </a:cubicBezTo>
                  <a:cubicBezTo>
                    <a:pt x="2262" y="669"/>
                    <a:pt x="1746" y="570"/>
                    <a:pt x="1429" y="502"/>
                  </a:cubicBezTo>
                  <a:cubicBezTo>
                    <a:pt x="1228" y="2181"/>
                    <a:pt x="125" y="8547"/>
                    <a:pt x="0" y="9424"/>
                  </a:cubicBezTo>
                  <a:cubicBezTo>
                    <a:pt x="577" y="9625"/>
                    <a:pt x="752" y="9675"/>
                    <a:pt x="927" y="9675"/>
                  </a:cubicBezTo>
                  <a:cubicBezTo>
                    <a:pt x="3960" y="5214"/>
                    <a:pt x="3358" y="3459"/>
                    <a:pt x="3384" y="2958"/>
                  </a:cubicBezTo>
                  <a:lnTo>
                    <a:pt x="3384" y="2958"/>
                  </a:lnTo>
                  <a:cubicBezTo>
                    <a:pt x="3484" y="3535"/>
                    <a:pt x="3509" y="6843"/>
                    <a:pt x="3734" y="9675"/>
                  </a:cubicBezTo>
                  <a:cubicBezTo>
                    <a:pt x="3854" y="9750"/>
                    <a:pt x="4118" y="9852"/>
                    <a:pt x="4401" y="9852"/>
                  </a:cubicBezTo>
                  <a:cubicBezTo>
                    <a:pt x="4592" y="9852"/>
                    <a:pt x="4791" y="9806"/>
                    <a:pt x="4963" y="9675"/>
                  </a:cubicBezTo>
                  <a:cubicBezTo>
                    <a:pt x="4988" y="9500"/>
                    <a:pt x="5765" y="3785"/>
                    <a:pt x="5790" y="3635"/>
                  </a:cubicBezTo>
                  <a:cubicBezTo>
                    <a:pt x="5915" y="1956"/>
                    <a:pt x="5389" y="627"/>
                    <a:pt x="5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5"/>
            <p:cNvSpPr/>
            <p:nvPr/>
          </p:nvSpPr>
          <p:spPr>
            <a:xfrm>
              <a:off x="2028965" y="2280937"/>
              <a:ext cx="498802" cy="743472"/>
            </a:xfrm>
            <a:custGeom>
              <a:rect b="b" l="l" r="r" t="t"/>
              <a:pathLst>
                <a:path extrusionOk="0" h="6837" w="4587">
                  <a:moveTo>
                    <a:pt x="2281" y="1"/>
                  </a:moveTo>
                  <a:cubicBezTo>
                    <a:pt x="3484" y="1329"/>
                    <a:pt x="3158" y="1880"/>
                    <a:pt x="2782" y="1956"/>
                  </a:cubicBezTo>
                  <a:cubicBezTo>
                    <a:pt x="2692" y="1975"/>
                    <a:pt x="2604" y="1984"/>
                    <a:pt x="2518" y="1984"/>
                  </a:cubicBezTo>
                  <a:cubicBezTo>
                    <a:pt x="1362" y="1984"/>
                    <a:pt x="602" y="377"/>
                    <a:pt x="602" y="377"/>
                  </a:cubicBezTo>
                  <a:lnTo>
                    <a:pt x="276" y="502"/>
                  </a:lnTo>
                  <a:cubicBezTo>
                    <a:pt x="276" y="502"/>
                    <a:pt x="953" y="1053"/>
                    <a:pt x="1053" y="2231"/>
                  </a:cubicBezTo>
                  <a:cubicBezTo>
                    <a:pt x="1153" y="3635"/>
                    <a:pt x="101" y="3635"/>
                    <a:pt x="101" y="3635"/>
                  </a:cubicBezTo>
                  <a:cubicBezTo>
                    <a:pt x="251" y="4412"/>
                    <a:pt x="0" y="6642"/>
                    <a:pt x="0" y="6642"/>
                  </a:cubicBezTo>
                  <a:cubicBezTo>
                    <a:pt x="437" y="6775"/>
                    <a:pt x="931" y="6836"/>
                    <a:pt x="1494" y="6836"/>
                  </a:cubicBezTo>
                  <a:cubicBezTo>
                    <a:pt x="1674" y="6836"/>
                    <a:pt x="1861" y="6830"/>
                    <a:pt x="2056" y="6818"/>
                  </a:cubicBezTo>
                  <a:cubicBezTo>
                    <a:pt x="3835" y="6642"/>
                    <a:pt x="4236" y="6316"/>
                    <a:pt x="4236" y="6316"/>
                  </a:cubicBezTo>
                  <a:cubicBezTo>
                    <a:pt x="4236" y="6316"/>
                    <a:pt x="4587" y="5414"/>
                    <a:pt x="4236" y="3484"/>
                  </a:cubicBezTo>
                  <a:cubicBezTo>
                    <a:pt x="3860" y="1529"/>
                    <a:pt x="2707" y="101"/>
                    <a:pt x="2707" y="101"/>
                  </a:cubicBezTo>
                  <a:lnTo>
                    <a:pt x="22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5"/>
            <p:cNvSpPr/>
            <p:nvPr/>
          </p:nvSpPr>
          <p:spPr>
            <a:xfrm>
              <a:off x="2108564" y="2201882"/>
              <a:ext cx="184645" cy="181600"/>
            </a:xfrm>
            <a:custGeom>
              <a:rect b="b" l="l" r="r" t="t"/>
              <a:pathLst>
                <a:path extrusionOk="0" h="1670" w="1698">
                  <a:moveTo>
                    <a:pt x="196" y="1"/>
                  </a:moveTo>
                  <a:cubicBezTo>
                    <a:pt x="196" y="1"/>
                    <a:pt x="622" y="552"/>
                    <a:pt x="271" y="953"/>
                  </a:cubicBezTo>
                  <a:cubicBezTo>
                    <a:pt x="0" y="1282"/>
                    <a:pt x="1040" y="1670"/>
                    <a:pt x="1485" y="1670"/>
                  </a:cubicBezTo>
                  <a:cubicBezTo>
                    <a:pt x="1618" y="1670"/>
                    <a:pt x="1697" y="1635"/>
                    <a:pt x="1674" y="1555"/>
                  </a:cubicBezTo>
                  <a:cubicBezTo>
                    <a:pt x="1499" y="1129"/>
                    <a:pt x="1223" y="903"/>
                    <a:pt x="1324" y="327"/>
                  </a:cubicBezTo>
                  <a:lnTo>
                    <a:pt x="196" y="1"/>
                  </a:ln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5"/>
            <p:cNvSpPr/>
            <p:nvPr/>
          </p:nvSpPr>
          <p:spPr>
            <a:xfrm>
              <a:off x="2075289" y="2045946"/>
              <a:ext cx="264462" cy="263701"/>
            </a:xfrm>
            <a:custGeom>
              <a:rect b="b" l="l" r="r" t="t"/>
              <a:pathLst>
                <a:path extrusionOk="0" h="2425" w="2432">
                  <a:moveTo>
                    <a:pt x="858" y="0"/>
                  </a:moveTo>
                  <a:cubicBezTo>
                    <a:pt x="499" y="0"/>
                    <a:pt x="234" y="346"/>
                    <a:pt x="176" y="558"/>
                  </a:cubicBezTo>
                  <a:cubicBezTo>
                    <a:pt x="0" y="1159"/>
                    <a:pt x="351" y="1660"/>
                    <a:pt x="602" y="1886"/>
                  </a:cubicBezTo>
                  <a:cubicBezTo>
                    <a:pt x="993" y="2277"/>
                    <a:pt x="1459" y="2425"/>
                    <a:pt x="1771" y="2425"/>
                  </a:cubicBezTo>
                  <a:cubicBezTo>
                    <a:pt x="1939" y="2425"/>
                    <a:pt x="2062" y="2382"/>
                    <a:pt x="2106" y="2312"/>
                  </a:cubicBezTo>
                  <a:cubicBezTo>
                    <a:pt x="2432" y="1861"/>
                    <a:pt x="1680" y="382"/>
                    <a:pt x="1203" y="107"/>
                  </a:cubicBezTo>
                  <a:cubicBezTo>
                    <a:pt x="1082" y="31"/>
                    <a:pt x="966" y="0"/>
                    <a:pt x="858" y="0"/>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5"/>
            <p:cNvSpPr/>
            <p:nvPr/>
          </p:nvSpPr>
          <p:spPr>
            <a:xfrm>
              <a:off x="2050713" y="2027678"/>
              <a:ext cx="218137" cy="247172"/>
            </a:xfrm>
            <a:custGeom>
              <a:rect b="b" l="l" r="r" t="t"/>
              <a:pathLst>
                <a:path extrusionOk="0" h="2273" w="2006">
                  <a:moveTo>
                    <a:pt x="1139" y="1"/>
                  </a:moveTo>
                  <a:cubicBezTo>
                    <a:pt x="704" y="1"/>
                    <a:pt x="260" y="305"/>
                    <a:pt x="151" y="801"/>
                  </a:cubicBezTo>
                  <a:cubicBezTo>
                    <a:pt x="1" y="1503"/>
                    <a:pt x="352" y="1828"/>
                    <a:pt x="402" y="1904"/>
                  </a:cubicBezTo>
                  <a:cubicBezTo>
                    <a:pt x="591" y="2122"/>
                    <a:pt x="864" y="2272"/>
                    <a:pt x="992" y="2272"/>
                  </a:cubicBezTo>
                  <a:cubicBezTo>
                    <a:pt x="1084" y="2272"/>
                    <a:pt x="1101" y="2193"/>
                    <a:pt x="953" y="2004"/>
                  </a:cubicBezTo>
                  <a:cubicBezTo>
                    <a:pt x="627" y="1553"/>
                    <a:pt x="1079" y="1553"/>
                    <a:pt x="803" y="1177"/>
                  </a:cubicBezTo>
                  <a:cubicBezTo>
                    <a:pt x="703" y="1026"/>
                    <a:pt x="828" y="1051"/>
                    <a:pt x="1404" y="826"/>
                  </a:cubicBezTo>
                  <a:cubicBezTo>
                    <a:pt x="1981" y="600"/>
                    <a:pt x="2006" y="550"/>
                    <a:pt x="1856" y="375"/>
                  </a:cubicBezTo>
                  <a:cubicBezTo>
                    <a:pt x="1674" y="117"/>
                    <a:pt x="1408" y="1"/>
                    <a:pt x="1139" y="1"/>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5"/>
            <p:cNvSpPr/>
            <p:nvPr/>
          </p:nvSpPr>
          <p:spPr>
            <a:xfrm>
              <a:off x="2230681" y="2222978"/>
              <a:ext cx="73401" cy="61548"/>
            </a:xfrm>
            <a:custGeom>
              <a:rect b="b" l="l" r="r" t="t"/>
              <a:pathLst>
                <a:path extrusionOk="0" h="566" w="675">
                  <a:moveTo>
                    <a:pt x="501" y="1"/>
                  </a:moveTo>
                  <a:cubicBezTo>
                    <a:pt x="486" y="1"/>
                    <a:pt x="469" y="3"/>
                    <a:pt x="451" y="7"/>
                  </a:cubicBezTo>
                  <a:cubicBezTo>
                    <a:pt x="251" y="57"/>
                    <a:pt x="175" y="333"/>
                    <a:pt x="175" y="333"/>
                  </a:cubicBezTo>
                  <a:cubicBezTo>
                    <a:pt x="150" y="433"/>
                    <a:pt x="0" y="509"/>
                    <a:pt x="175" y="559"/>
                  </a:cubicBezTo>
                  <a:cubicBezTo>
                    <a:pt x="193" y="564"/>
                    <a:pt x="211" y="566"/>
                    <a:pt x="230" y="566"/>
                  </a:cubicBezTo>
                  <a:cubicBezTo>
                    <a:pt x="402" y="566"/>
                    <a:pt x="629" y="373"/>
                    <a:pt x="652" y="283"/>
                  </a:cubicBezTo>
                  <a:cubicBezTo>
                    <a:pt x="675" y="215"/>
                    <a:pt x="656" y="1"/>
                    <a:pt x="501" y="1"/>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5"/>
            <p:cNvSpPr/>
            <p:nvPr/>
          </p:nvSpPr>
          <p:spPr>
            <a:xfrm>
              <a:off x="2335400" y="3989815"/>
              <a:ext cx="170617" cy="45998"/>
            </a:xfrm>
            <a:custGeom>
              <a:rect b="b" l="l" r="r" t="t"/>
              <a:pathLst>
                <a:path extrusionOk="0" h="423" w="1569">
                  <a:moveTo>
                    <a:pt x="942" y="0"/>
                  </a:moveTo>
                  <a:cubicBezTo>
                    <a:pt x="825" y="84"/>
                    <a:pt x="683" y="111"/>
                    <a:pt x="545" y="111"/>
                  </a:cubicBezTo>
                  <a:cubicBezTo>
                    <a:pt x="271" y="111"/>
                    <a:pt x="15" y="0"/>
                    <a:pt x="15" y="0"/>
                  </a:cubicBezTo>
                  <a:lnTo>
                    <a:pt x="15" y="0"/>
                  </a:lnTo>
                  <a:cubicBezTo>
                    <a:pt x="1" y="318"/>
                    <a:pt x="232" y="423"/>
                    <a:pt x="509" y="423"/>
                  </a:cubicBezTo>
                  <a:cubicBezTo>
                    <a:pt x="733" y="423"/>
                    <a:pt x="988" y="354"/>
                    <a:pt x="1167" y="276"/>
                  </a:cubicBezTo>
                  <a:cubicBezTo>
                    <a:pt x="1568" y="100"/>
                    <a:pt x="942" y="0"/>
                    <a:pt x="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5"/>
            <p:cNvSpPr/>
            <p:nvPr/>
          </p:nvSpPr>
          <p:spPr>
            <a:xfrm>
              <a:off x="1910218" y="3995252"/>
              <a:ext cx="167898" cy="45998"/>
            </a:xfrm>
            <a:custGeom>
              <a:rect b="b" l="l" r="r" t="t"/>
              <a:pathLst>
                <a:path extrusionOk="0" h="423" w="1544">
                  <a:moveTo>
                    <a:pt x="917" y="0"/>
                  </a:moveTo>
                  <a:cubicBezTo>
                    <a:pt x="800" y="84"/>
                    <a:pt x="661" y="112"/>
                    <a:pt x="527" y="112"/>
                  </a:cubicBezTo>
                  <a:cubicBezTo>
                    <a:pt x="260" y="112"/>
                    <a:pt x="15" y="0"/>
                    <a:pt x="15" y="0"/>
                  </a:cubicBezTo>
                  <a:lnTo>
                    <a:pt x="15" y="0"/>
                  </a:lnTo>
                  <a:cubicBezTo>
                    <a:pt x="1" y="319"/>
                    <a:pt x="224" y="423"/>
                    <a:pt x="494" y="423"/>
                  </a:cubicBezTo>
                  <a:cubicBezTo>
                    <a:pt x="713" y="423"/>
                    <a:pt x="963" y="354"/>
                    <a:pt x="1143" y="276"/>
                  </a:cubicBezTo>
                  <a:cubicBezTo>
                    <a:pt x="1544" y="100"/>
                    <a:pt x="917" y="0"/>
                    <a:pt x="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5"/>
            <p:cNvSpPr/>
            <p:nvPr/>
          </p:nvSpPr>
          <p:spPr>
            <a:xfrm>
              <a:off x="1584753" y="1827049"/>
              <a:ext cx="504239" cy="791972"/>
            </a:xfrm>
            <a:custGeom>
              <a:rect b="b" l="l" r="r" t="t"/>
              <a:pathLst>
                <a:path extrusionOk="0" h="7283" w="4637">
                  <a:moveTo>
                    <a:pt x="177" y="1"/>
                  </a:moveTo>
                  <a:cubicBezTo>
                    <a:pt x="123" y="1"/>
                    <a:pt x="79" y="35"/>
                    <a:pt x="50" y="114"/>
                  </a:cubicBezTo>
                  <a:cubicBezTo>
                    <a:pt x="0" y="290"/>
                    <a:pt x="552" y="1192"/>
                    <a:pt x="752" y="1493"/>
                  </a:cubicBezTo>
                  <a:cubicBezTo>
                    <a:pt x="1278" y="2320"/>
                    <a:pt x="1328" y="4024"/>
                    <a:pt x="2256" y="5052"/>
                  </a:cubicBezTo>
                  <a:cubicBezTo>
                    <a:pt x="2707" y="5553"/>
                    <a:pt x="4336" y="7282"/>
                    <a:pt x="4336" y="7282"/>
                  </a:cubicBezTo>
                  <a:lnTo>
                    <a:pt x="4637" y="5328"/>
                  </a:lnTo>
                  <a:cubicBezTo>
                    <a:pt x="4637" y="5328"/>
                    <a:pt x="3208" y="4350"/>
                    <a:pt x="2832" y="3949"/>
                  </a:cubicBezTo>
                  <a:cubicBezTo>
                    <a:pt x="2281" y="3348"/>
                    <a:pt x="1153" y="1192"/>
                    <a:pt x="1153" y="1192"/>
                  </a:cubicBezTo>
                  <a:cubicBezTo>
                    <a:pt x="1153" y="1192"/>
                    <a:pt x="493" y="1"/>
                    <a:pt x="177" y="1"/>
                  </a:cubicBezTo>
                  <a:close/>
                </a:path>
              </a:pathLst>
            </a:custGeom>
            <a:solidFill>
              <a:srgbClr val="DD7E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5"/>
            <p:cNvSpPr/>
            <p:nvPr/>
          </p:nvSpPr>
          <p:spPr>
            <a:xfrm>
              <a:off x="2587681" y="1962106"/>
              <a:ext cx="316223" cy="294475"/>
            </a:xfrm>
            <a:custGeom>
              <a:rect b="b" l="l" r="r" t="t"/>
              <a:pathLst>
                <a:path extrusionOk="0" h="2708" w="2908">
                  <a:moveTo>
                    <a:pt x="2807" y="0"/>
                  </a:moveTo>
                  <a:lnTo>
                    <a:pt x="2807" y="0"/>
                  </a:lnTo>
                  <a:cubicBezTo>
                    <a:pt x="2005" y="247"/>
                    <a:pt x="1374" y="295"/>
                    <a:pt x="1007" y="295"/>
                  </a:cubicBezTo>
                  <a:cubicBezTo>
                    <a:pt x="778" y="295"/>
                    <a:pt x="652" y="276"/>
                    <a:pt x="652" y="276"/>
                  </a:cubicBezTo>
                  <a:lnTo>
                    <a:pt x="652" y="276"/>
                  </a:lnTo>
                  <a:cubicBezTo>
                    <a:pt x="827" y="1354"/>
                    <a:pt x="0" y="2707"/>
                    <a:pt x="0" y="2707"/>
                  </a:cubicBezTo>
                  <a:cubicBezTo>
                    <a:pt x="351" y="2206"/>
                    <a:pt x="2908" y="1880"/>
                    <a:pt x="2908" y="1880"/>
                  </a:cubicBezTo>
                  <a:cubicBezTo>
                    <a:pt x="2456" y="1153"/>
                    <a:pt x="2807" y="0"/>
                    <a:pt x="28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5"/>
            <p:cNvSpPr/>
            <p:nvPr/>
          </p:nvSpPr>
          <p:spPr>
            <a:xfrm>
              <a:off x="1524728" y="2528977"/>
              <a:ext cx="313505" cy="297193"/>
            </a:xfrm>
            <a:custGeom>
              <a:rect b="b" l="l" r="r" t="t"/>
              <a:pathLst>
                <a:path extrusionOk="0" h="2733" w="2883">
                  <a:moveTo>
                    <a:pt x="2783" y="0"/>
                  </a:moveTo>
                  <a:lnTo>
                    <a:pt x="2783" y="0"/>
                  </a:lnTo>
                  <a:cubicBezTo>
                    <a:pt x="1981" y="247"/>
                    <a:pt x="1359" y="295"/>
                    <a:pt x="1000" y="295"/>
                  </a:cubicBezTo>
                  <a:cubicBezTo>
                    <a:pt x="775" y="295"/>
                    <a:pt x="652" y="276"/>
                    <a:pt x="652" y="276"/>
                  </a:cubicBezTo>
                  <a:lnTo>
                    <a:pt x="652" y="276"/>
                  </a:lnTo>
                  <a:cubicBezTo>
                    <a:pt x="803" y="1379"/>
                    <a:pt x="1" y="2732"/>
                    <a:pt x="1" y="2732"/>
                  </a:cubicBezTo>
                  <a:cubicBezTo>
                    <a:pt x="327" y="2206"/>
                    <a:pt x="2883" y="1880"/>
                    <a:pt x="2883" y="1880"/>
                  </a:cubicBezTo>
                  <a:cubicBezTo>
                    <a:pt x="2432" y="1178"/>
                    <a:pt x="2783" y="0"/>
                    <a:pt x="27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5"/>
            <p:cNvSpPr/>
            <p:nvPr/>
          </p:nvSpPr>
          <p:spPr>
            <a:xfrm>
              <a:off x="2658473" y="1534207"/>
              <a:ext cx="215419" cy="201826"/>
            </a:xfrm>
            <a:custGeom>
              <a:rect b="b" l="l" r="r" t="t"/>
              <a:pathLst>
                <a:path extrusionOk="0" h="1856" w="1981">
                  <a:moveTo>
                    <a:pt x="1906" y="0"/>
                  </a:moveTo>
                  <a:lnTo>
                    <a:pt x="1906" y="0"/>
                  </a:lnTo>
                  <a:cubicBezTo>
                    <a:pt x="1398" y="160"/>
                    <a:pt x="991" y="194"/>
                    <a:pt x="738" y="194"/>
                  </a:cubicBezTo>
                  <a:cubicBezTo>
                    <a:pt x="554" y="194"/>
                    <a:pt x="452" y="176"/>
                    <a:pt x="452" y="176"/>
                  </a:cubicBezTo>
                  <a:lnTo>
                    <a:pt x="452" y="176"/>
                  </a:lnTo>
                  <a:cubicBezTo>
                    <a:pt x="552" y="928"/>
                    <a:pt x="1" y="1855"/>
                    <a:pt x="1" y="1855"/>
                  </a:cubicBezTo>
                  <a:cubicBezTo>
                    <a:pt x="226" y="1504"/>
                    <a:pt x="1981" y="1304"/>
                    <a:pt x="1981" y="1304"/>
                  </a:cubicBezTo>
                  <a:cubicBezTo>
                    <a:pt x="1680" y="802"/>
                    <a:pt x="1906" y="1"/>
                    <a:pt x="19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5"/>
            <p:cNvSpPr/>
            <p:nvPr/>
          </p:nvSpPr>
          <p:spPr>
            <a:xfrm>
              <a:off x="1407612" y="1610544"/>
              <a:ext cx="365266" cy="278055"/>
            </a:xfrm>
            <a:custGeom>
              <a:rect b="b" l="l" r="r" t="t"/>
              <a:pathLst>
                <a:path extrusionOk="0" h="2557" w="3359">
                  <a:moveTo>
                    <a:pt x="1704" y="0"/>
                  </a:moveTo>
                  <a:cubicBezTo>
                    <a:pt x="1178" y="652"/>
                    <a:pt x="0" y="702"/>
                    <a:pt x="0" y="702"/>
                  </a:cubicBezTo>
                  <a:cubicBezTo>
                    <a:pt x="777" y="1755"/>
                    <a:pt x="927" y="2557"/>
                    <a:pt x="927" y="2557"/>
                  </a:cubicBezTo>
                  <a:cubicBezTo>
                    <a:pt x="1341" y="2339"/>
                    <a:pt x="1855" y="2277"/>
                    <a:pt x="2303" y="2277"/>
                  </a:cubicBezTo>
                  <a:cubicBezTo>
                    <a:pt x="2886" y="2277"/>
                    <a:pt x="3359" y="2381"/>
                    <a:pt x="3359" y="2381"/>
                  </a:cubicBezTo>
                  <a:cubicBezTo>
                    <a:pt x="2782" y="2256"/>
                    <a:pt x="1704" y="0"/>
                    <a:pt x="17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5"/>
            <p:cNvSpPr/>
            <p:nvPr/>
          </p:nvSpPr>
          <p:spPr>
            <a:xfrm>
              <a:off x="1936316" y="1460589"/>
              <a:ext cx="152674" cy="218137"/>
            </a:xfrm>
            <a:custGeom>
              <a:rect b="b" l="l" r="r" t="t"/>
              <a:pathLst>
                <a:path extrusionOk="0" h="2006" w="1404">
                  <a:moveTo>
                    <a:pt x="0" y="1"/>
                  </a:moveTo>
                  <a:lnTo>
                    <a:pt x="0" y="1479"/>
                  </a:lnTo>
                  <a:lnTo>
                    <a:pt x="1379" y="2006"/>
                  </a:lnTo>
                  <a:lnTo>
                    <a:pt x="1404" y="76"/>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5"/>
            <p:cNvSpPr/>
            <p:nvPr/>
          </p:nvSpPr>
          <p:spPr>
            <a:xfrm>
              <a:off x="2260585" y="1716785"/>
              <a:ext cx="152783" cy="220856"/>
            </a:xfrm>
            <a:custGeom>
              <a:rect b="b" l="l" r="r" t="t"/>
              <a:pathLst>
                <a:path extrusionOk="0" h="2031" w="1405">
                  <a:moveTo>
                    <a:pt x="26" y="1"/>
                  </a:moveTo>
                  <a:lnTo>
                    <a:pt x="1" y="1479"/>
                  </a:lnTo>
                  <a:lnTo>
                    <a:pt x="1379" y="2031"/>
                  </a:lnTo>
                  <a:lnTo>
                    <a:pt x="1404" y="76"/>
                  </a:lnTo>
                  <a:lnTo>
                    <a:pt x="2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29" name="Shape 7729"/>
        <p:cNvGrpSpPr/>
        <p:nvPr/>
      </p:nvGrpSpPr>
      <p:grpSpPr>
        <a:xfrm>
          <a:off x="0" y="0"/>
          <a:ext cx="0" cy="0"/>
          <a:chOff x="0" y="0"/>
          <a:chExt cx="0" cy="0"/>
        </a:xfrm>
      </p:grpSpPr>
      <p:sp>
        <p:nvSpPr>
          <p:cNvPr id="7730" name="Google Shape;7730;p80"/>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1" name="Google Shape;7731;p80"/>
          <p:cNvGrpSpPr/>
          <p:nvPr/>
        </p:nvGrpSpPr>
        <p:grpSpPr>
          <a:xfrm>
            <a:off x="832654" y="1819647"/>
            <a:ext cx="367261" cy="367261"/>
            <a:chOff x="-65145700" y="3727425"/>
            <a:chExt cx="317425" cy="317425"/>
          </a:xfrm>
        </p:grpSpPr>
        <p:sp>
          <p:nvSpPr>
            <p:cNvPr id="7732" name="Google Shape;7732;p8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80"/>
          <p:cNvGrpSpPr/>
          <p:nvPr/>
        </p:nvGrpSpPr>
        <p:grpSpPr>
          <a:xfrm>
            <a:off x="835851" y="2248561"/>
            <a:ext cx="360868" cy="367261"/>
            <a:chOff x="-65144125" y="4094450"/>
            <a:chExt cx="311900" cy="317425"/>
          </a:xfrm>
        </p:grpSpPr>
        <p:sp>
          <p:nvSpPr>
            <p:cNvPr id="7735" name="Google Shape;7735;p8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8" name="Google Shape;7738;p80"/>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9" name="Google Shape;7739;p80"/>
          <p:cNvGrpSpPr/>
          <p:nvPr/>
        </p:nvGrpSpPr>
        <p:grpSpPr>
          <a:xfrm>
            <a:off x="3039420" y="1819256"/>
            <a:ext cx="370645" cy="368042"/>
            <a:chOff x="-63250675" y="3744075"/>
            <a:chExt cx="320350" cy="318100"/>
          </a:xfrm>
        </p:grpSpPr>
        <p:sp>
          <p:nvSpPr>
            <p:cNvPr id="7740" name="Google Shape;7740;p8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80"/>
          <p:cNvGrpSpPr/>
          <p:nvPr/>
        </p:nvGrpSpPr>
        <p:grpSpPr>
          <a:xfrm>
            <a:off x="3041112" y="2248561"/>
            <a:ext cx="367261" cy="367261"/>
            <a:chOff x="-63250675" y="4110200"/>
            <a:chExt cx="317425" cy="317425"/>
          </a:xfrm>
        </p:grpSpPr>
        <p:sp>
          <p:nvSpPr>
            <p:cNvPr id="7744" name="Google Shape;7744;p8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80"/>
          <p:cNvGrpSpPr/>
          <p:nvPr/>
        </p:nvGrpSpPr>
        <p:grpSpPr>
          <a:xfrm>
            <a:off x="1720159" y="2745656"/>
            <a:ext cx="359075" cy="358844"/>
            <a:chOff x="-61351725" y="3372400"/>
            <a:chExt cx="310350" cy="310150"/>
          </a:xfrm>
        </p:grpSpPr>
        <p:sp>
          <p:nvSpPr>
            <p:cNvPr id="7754" name="Google Shape;7754;p8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80"/>
          <p:cNvGrpSpPr/>
          <p:nvPr/>
        </p:nvGrpSpPr>
        <p:grpSpPr>
          <a:xfrm>
            <a:off x="1716514" y="3208713"/>
            <a:ext cx="366364" cy="333534"/>
            <a:chOff x="-61354875" y="3751050"/>
            <a:chExt cx="316650" cy="288275"/>
          </a:xfrm>
        </p:grpSpPr>
        <p:sp>
          <p:nvSpPr>
            <p:cNvPr id="7758" name="Google Shape;7758;p8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1" name="Google Shape;7761;p80"/>
          <p:cNvGrpSpPr/>
          <p:nvPr/>
        </p:nvGrpSpPr>
        <p:grpSpPr>
          <a:xfrm>
            <a:off x="1716514" y="3650352"/>
            <a:ext cx="366364" cy="367290"/>
            <a:chOff x="-61354875" y="4101525"/>
            <a:chExt cx="316650" cy="317450"/>
          </a:xfrm>
        </p:grpSpPr>
        <p:sp>
          <p:nvSpPr>
            <p:cNvPr id="7762" name="Google Shape;7762;p8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80"/>
          <p:cNvGrpSpPr/>
          <p:nvPr/>
        </p:nvGrpSpPr>
        <p:grpSpPr>
          <a:xfrm>
            <a:off x="3932949" y="2742228"/>
            <a:ext cx="368157" cy="365699"/>
            <a:chOff x="-59470075" y="3308975"/>
            <a:chExt cx="318200" cy="316075"/>
          </a:xfrm>
        </p:grpSpPr>
        <p:sp>
          <p:nvSpPr>
            <p:cNvPr id="7765" name="Google Shape;7765;p8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80"/>
          <p:cNvGrpSpPr/>
          <p:nvPr/>
        </p:nvGrpSpPr>
        <p:grpSpPr>
          <a:xfrm>
            <a:off x="1278379" y="1377933"/>
            <a:ext cx="367261" cy="364686"/>
            <a:chOff x="-64781025" y="3361050"/>
            <a:chExt cx="317425" cy="315200"/>
          </a:xfrm>
        </p:grpSpPr>
        <p:sp>
          <p:nvSpPr>
            <p:cNvPr id="7775" name="Google Shape;7775;p8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9" name="Google Shape;7779;p80"/>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0"/>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0"/>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2" name="Google Shape;7782;p80"/>
          <p:cNvGrpSpPr/>
          <p:nvPr/>
        </p:nvGrpSpPr>
        <p:grpSpPr>
          <a:xfrm>
            <a:off x="3482779" y="1819372"/>
            <a:ext cx="382765" cy="367810"/>
            <a:chOff x="-62890750" y="3747425"/>
            <a:chExt cx="330825" cy="317900"/>
          </a:xfrm>
        </p:grpSpPr>
        <p:sp>
          <p:nvSpPr>
            <p:cNvPr id="7783" name="Google Shape;7783;p8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80"/>
          <p:cNvGrpSpPr/>
          <p:nvPr/>
        </p:nvGrpSpPr>
        <p:grpSpPr>
          <a:xfrm>
            <a:off x="3490531" y="2249009"/>
            <a:ext cx="367261" cy="366364"/>
            <a:chOff x="-62884425" y="4111775"/>
            <a:chExt cx="317425" cy="316650"/>
          </a:xfrm>
        </p:grpSpPr>
        <p:sp>
          <p:nvSpPr>
            <p:cNvPr id="7798" name="Google Shape;7798;p8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80"/>
          <p:cNvGrpSpPr/>
          <p:nvPr/>
        </p:nvGrpSpPr>
        <p:grpSpPr>
          <a:xfrm>
            <a:off x="2163165" y="2745078"/>
            <a:ext cx="365438" cy="360001"/>
            <a:chOff x="-60991775" y="3376900"/>
            <a:chExt cx="315850" cy="311150"/>
          </a:xfrm>
        </p:grpSpPr>
        <p:sp>
          <p:nvSpPr>
            <p:cNvPr id="7801" name="Google Shape;7801;p8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80"/>
          <p:cNvGrpSpPr/>
          <p:nvPr/>
        </p:nvGrpSpPr>
        <p:grpSpPr>
          <a:xfrm>
            <a:off x="2162702" y="3195942"/>
            <a:ext cx="366364" cy="359075"/>
            <a:chOff x="-60988625" y="3740800"/>
            <a:chExt cx="316650" cy="310350"/>
          </a:xfrm>
        </p:grpSpPr>
        <p:sp>
          <p:nvSpPr>
            <p:cNvPr id="7805" name="Google Shape;7805;p8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80"/>
          <p:cNvGrpSpPr/>
          <p:nvPr/>
        </p:nvGrpSpPr>
        <p:grpSpPr>
          <a:xfrm>
            <a:off x="2162702" y="3651393"/>
            <a:ext cx="366364" cy="365207"/>
            <a:chOff x="-60987850" y="4100950"/>
            <a:chExt cx="316650" cy="315650"/>
          </a:xfrm>
        </p:grpSpPr>
        <p:sp>
          <p:nvSpPr>
            <p:cNvPr id="7809" name="Google Shape;7809;p8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80"/>
          <p:cNvGrpSpPr/>
          <p:nvPr/>
        </p:nvGrpSpPr>
        <p:grpSpPr>
          <a:xfrm>
            <a:off x="3932486" y="3196853"/>
            <a:ext cx="369083" cy="357253"/>
            <a:chOff x="-59447250" y="3706150"/>
            <a:chExt cx="319000" cy="308775"/>
          </a:xfrm>
        </p:grpSpPr>
        <p:sp>
          <p:nvSpPr>
            <p:cNvPr id="7815" name="Google Shape;7815;p8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80"/>
          <p:cNvGrpSpPr/>
          <p:nvPr/>
        </p:nvGrpSpPr>
        <p:grpSpPr>
          <a:xfrm>
            <a:off x="1721214" y="1378164"/>
            <a:ext cx="368186" cy="364224"/>
            <a:chOff x="-64406125" y="3362225"/>
            <a:chExt cx="318225" cy="314800"/>
          </a:xfrm>
        </p:grpSpPr>
        <p:sp>
          <p:nvSpPr>
            <p:cNvPr id="7820" name="Google Shape;7820;p8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2" name="Google Shape;7822;p80"/>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3" name="Google Shape;7823;p80"/>
          <p:cNvGrpSpPr/>
          <p:nvPr/>
        </p:nvGrpSpPr>
        <p:grpSpPr>
          <a:xfrm>
            <a:off x="1721677" y="2249009"/>
            <a:ext cx="367261" cy="366364"/>
            <a:chOff x="-64410850" y="4094450"/>
            <a:chExt cx="317425" cy="316650"/>
          </a:xfrm>
        </p:grpSpPr>
        <p:sp>
          <p:nvSpPr>
            <p:cNvPr id="7824" name="Google Shape;7824;p8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7" name="Google Shape;7827;p80"/>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8" name="Google Shape;7828;p80"/>
          <p:cNvGrpSpPr/>
          <p:nvPr/>
        </p:nvGrpSpPr>
        <p:grpSpPr>
          <a:xfrm>
            <a:off x="3943225" y="1819083"/>
            <a:ext cx="365467" cy="368389"/>
            <a:chOff x="-62516625" y="3743175"/>
            <a:chExt cx="315875" cy="318400"/>
          </a:xfrm>
        </p:grpSpPr>
        <p:sp>
          <p:nvSpPr>
            <p:cNvPr id="7829" name="Google Shape;7829;p8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80"/>
          <p:cNvGrpSpPr/>
          <p:nvPr/>
        </p:nvGrpSpPr>
        <p:grpSpPr>
          <a:xfrm>
            <a:off x="3950065" y="2269054"/>
            <a:ext cx="351786" cy="326274"/>
            <a:chOff x="-62511900" y="4129100"/>
            <a:chExt cx="304050" cy="282000"/>
          </a:xfrm>
        </p:grpSpPr>
        <p:sp>
          <p:nvSpPr>
            <p:cNvPr id="7832" name="Google Shape;7832;p8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80"/>
          <p:cNvGrpSpPr/>
          <p:nvPr/>
        </p:nvGrpSpPr>
        <p:grpSpPr>
          <a:xfrm>
            <a:off x="2628187" y="2741448"/>
            <a:ext cx="310770" cy="367261"/>
            <a:chOff x="-60597975" y="3367475"/>
            <a:chExt cx="268600" cy="317425"/>
          </a:xfrm>
        </p:grpSpPr>
        <p:sp>
          <p:nvSpPr>
            <p:cNvPr id="7838" name="Google Shape;7838;p8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3" name="Google Shape;7843;p80"/>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4" name="Google Shape;7844;p80"/>
          <p:cNvGrpSpPr/>
          <p:nvPr/>
        </p:nvGrpSpPr>
        <p:grpSpPr>
          <a:xfrm>
            <a:off x="2600390" y="3702764"/>
            <a:ext cx="366364" cy="262465"/>
            <a:chOff x="-60621600" y="4145650"/>
            <a:chExt cx="316650" cy="226850"/>
          </a:xfrm>
        </p:grpSpPr>
        <p:sp>
          <p:nvSpPr>
            <p:cNvPr id="7845" name="Google Shape;7845;p8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80"/>
          <p:cNvGrpSpPr/>
          <p:nvPr/>
        </p:nvGrpSpPr>
        <p:grpSpPr>
          <a:xfrm>
            <a:off x="3937042" y="3651263"/>
            <a:ext cx="359972" cy="365467"/>
            <a:chOff x="-59400775" y="4084200"/>
            <a:chExt cx="311125" cy="315875"/>
          </a:xfrm>
        </p:grpSpPr>
        <p:sp>
          <p:nvSpPr>
            <p:cNvPr id="7849" name="Google Shape;7849;p8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80"/>
          <p:cNvGrpSpPr/>
          <p:nvPr/>
        </p:nvGrpSpPr>
        <p:grpSpPr>
          <a:xfrm>
            <a:off x="2161136" y="1377094"/>
            <a:ext cx="365438" cy="366364"/>
            <a:chOff x="-64044600" y="3360375"/>
            <a:chExt cx="315850" cy="316650"/>
          </a:xfrm>
        </p:grpSpPr>
        <p:sp>
          <p:nvSpPr>
            <p:cNvPr id="7856" name="Google Shape;7856;p8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80"/>
          <p:cNvGrpSpPr/>
          <p:nvPr/>
        </p:nvGrpSpPr>
        <p:grpSpPr>
          <a:xfrm>
            <a:off x="2187559" y="1819647"/>
            <a:ext cx="312592" cy="367261"/>
            <a:chOff x="-64022550" y="3727425"/>
            <a:chExt cx="270175" cy="317425"/>
          </a:xfrm>
        </p:grpSpPr>
        <p:sp>
          <p:nvSpPr>
            <p:cNvPr id="7860" name="Google Shape;7860;p8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80"/>
          <p:cNvGrpSpPr/>
          <p:nvPr/>
        </p:nvGrpSpPr>
        <p:grpSpPr>
          <a:xfrm>
            <a:off x="2211697" y="2248547"/>
            <a:ext cx="264317" cy="367290"/>
            <a:chOff x="-64001300" y="4093650"/>
            <a:chExt cx="228450" cy="317450"/>
          </a:xfrm>
        </p:grpSpPr>
        <p:sp>
          <p:nvSpPr>
            <p:cNvPr id="7864" name="Google Shape;7864;p8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80"/>
          <p:cNvGrpSpPr/>
          <p:nvPr/>
        </p:nvGrpSpPr>
        <p:grpSpPr>
          <a:xfrm>
            <a:off x="830701" y="2741838"/>
            <a:ext cx="359972" cy="366480"/>
            <a:chOff x="-62148800" y="3377700"/>
            <a:chExt cx="311125" cy="316750"/>
          </a:xfrm>
        </p:grpSpPr>
        <p:sp>
          <p:nvSpPr>
            <p:cNvPr id="7869" name="Google Shape;7869;p8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80"/>
          <p:cNvGrpSpPr/>
          <p:nvPr/>
        </p:nvGrpSpPr>
        <p:grpSpPr>
          <a:xfrm>
            <a:off x="826608" y="3191835"/>
            <a:ext cx="368157" cy="367290"/>
            <a:chOff x="-62154300" y="3743950"/>
            <a:chExt cx="318200" cy="317450"/>
          </a:xfrm>
        </p:grpSpPr>
        <p:sp>
          <p:nvSpPr>
            <p:cNvPr id="7872" name="Google Shape;7872;p8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80"/>
          <p:cNvGrpSpPr/>
          <p:nvPr/>
        </p:nvGrpSpPr>
        <p:grpSpPr>
          <a:xfrm>
            <a:off x="826594" y="3650815"/>
            <a:ext cx="368186" cy="366364"/>
            <a:chOff x="-62151950" y="4111775"/>
            <a:chExt cx="318225" cy="316650"/>
          </a:xfrm>
        </p:grpSpPr>
        <p:sp>
          <p:nvSpPr>
            <p:cNvPr id="7875" name="Google Shape;7875;p8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80"/>
          <p:cNvGrpSpPr/>
          <p:nvPr/>
        </p:nvGrpSpPr>
        <p:grpSpPr>
          <a:xfrm>
            <a:off x="3045218" y="2741361"/>
            <a:ext cx="368157" cy="367434"/>
            <a:chOff x="-60254550" y="3367325"/>
            <a:chExt cx="318200" cy="317575"/>
          </a:xfrm>
        </p:grpSpPr>
        <p:sp>
          <p:nvSpPr>
            <p:cNvPr id="7880" name="Google Shape;7880;p8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80"/>
          <p:cNvGrpSpPr/>
          <p:nvPr/>
        </p:nvGrpSpPr>
        <p:grpSpPr>
          <a:xfrm>
            <a:off x="3046115" y="3192355"/>
            <a:ext cx="366364" cy="366248"/>
            <a:chOff x="-60255350" y="3733825"/>
            <a:chExt cx="316650" cy="316550"/>
          </a:xfrm>
        </p:grpSpPr>
        <p:sp>
          <p:nvSpPr>
            <p:cNvPr id="7885" name="Google Shape;7885;p8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80"/>
          <p:cNvGrpSpPr/>
          <p:nvPr/>
        </p:nvGrpSpPr>
        <p:grpSpPr>
          <a:xfrm>
            <a:off x="3073912" y="3651263"/>
            <a:ext cx="310770" cy="365467"/>
            <a:chOff x="-60232500" y="4101525"/>
            <a:chExt cx="268600" cy="315875"/>
          </a:xfrm>
        </p:grpSpPr>
        <p:sp>
          <p:nvSpPr>
            <p:cNvPr id="7893" name="Google Shape;7893;p8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5" name="Google Shape;7895;p80"/>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6" name="Google Shape;7896;p80"/>
          <p:cNvGrpSpPr/>
          <p:nvPr/>
        </p:nvGrpSpPr>
        <p:grpSpPr>
          <a:xfrm>
            <a:off x="2606912" y="1377094"/>
            <a:ext cx="368186" cy="366364"/>
            <a:chOff x="-63679950" y="3360375"/>
            <a:chExt cx="318225" cy="316650"/>
          </a:xfrm>
        </p:grpSpPr>
        <p:sp>
          <p:nvSpPr>
            <p:cNvPr id="7897" name="Google Shape;7897;p8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1" name="Google Shape;7901;p80"/>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2" name="Google Shape;7902;p80"/>
          <p:cNvGrpSpPr/>
          <p:nvPr/>
        </p:nvGrpSpPr>
        <p:grpSpPr>
          <a:xfrm>
            <a:off x="2605539" y="2248431"/>
            <a:ext cx="370934" cy="367521"/>
            <a:chOff x="-63679950" y="4093450"/>
            <a:chExt cx="320600" cy="317650"/>
          </a:xfrm>
        </p:grpSpPr>
        <p:sp>
          <p:nvSpPr>
            <p:cNvPr id="7903" name="Google Shape;7903;p8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80"/>
          <p:cNvGrpSpPr/>
          <p:nvPr/>
        </p:nvGrpSpPr>
        <p:grpSpPr>
          <a:xfrm>
            <a:off x="1265656" y="2741433"/>
            <a:ext cx="366364" cy="367290"/>
            <a:chOff x="-61784125" y="3377700"/>
            <a:chExt cx="316650" cy="317450"/>
          </a:xfrm>
        </p:grpSpPr>
        <p:sp>
          <p:nvSpPr>
            <p:cNvPr id="7907" name="Google Shape;7907;p8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80"/>
          <p:cNvGrpSpPr/>
          <p:nvPr/>
        </p:nvGrpSpPr>
        <p:grpSpPr>
          <a:xfrm>
            <a:off x="1265656" y="3191835"/>
            <a:ext cx="366364" cy="367290"/>
            <a:chOff x="-61783350" y="3743950"/>
            <a:chExt cx="316650" cy="317450"/>
          </a:xfrm>
        </p:grpSpPr>
        <p:sp>
          <p:nvSpPr>
            <p:cNvPr id="7915" name="Google Shape;7915;p8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7" name="Google Shape;7917;p80"/>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0"/>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0"/>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0" name="Google Shape;7920;p80"/>
          <p:cNvGrpSpPr/>
          <p:nvPr/>
        </p:nvGrpSpPr>
        <p:grpSpPr>
          <a:xfrm>
            <a:off x="3487080" y="3651668"/>
            <a:ext cx="369112" cy="364657"/>
            <a:chOff x="-59869425" y="4102225"/>
            <a:chExt cx="319025" cy="315175"/>
          </a:xfrm>
        </p:grpSpPr>
        <p:sp>
          <p:nvSpPr>
            <p:cNvPr id="7921" name="Google Shape;7921;p8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80"/>
          <p:cNvGrpSpPr/>
          <p:nvPr/>
        </p:nvGrpSpPr>
        <p:grpSpPr>
          <a:xfrm>
            <a:off x="2605883" y="4120490"/>
            <a:ext cx="366364" cy="365467"/>
            <a:chOff x="-59029025" y="3711650"/>
            <a:chExt cx="316650" cy="315875"/>
          </a:xfrm>
        </p:grpSpPr>
        <p:sp>
          <p:nvSpPr>
            <p:cNvPr id="7926" name="Google Shape;7926;p8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80"/>
          <p:cNvGrpSpPr/>
          <p:nvPr/>
        </p:nvGrpSpPr>
        <p:grpSpPr>
          <a:xfrm>
            <a:off x="4841373" y="1398014"/>
            <a:ext cx="351940" cy="348188"/>
            <a:chOff x="581525" y="3254850"/>
            <a:chExt cx="297750" cy="294575"/>
          </a:xfrm>
        </p:grpSpPr>
        <p:sp>
          <p:nvSpPr>
            <p:cNvPr id="7934" name="Google Shape;7934;p8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80"/>
          <p:cNvGrpSpPr/>
          <p:nvPr/>
        </p:nvGrpSpPr>
        <p:grpSpPr>
          <a:xfrm>
            <a:off x="4840442" y="1836950"/>
            <a:ext cx="353802" cy="351497"/>
            <a:chOff x="580725" y="3617925"/>
            <a:chExt cx="299325" cy="297375"/>
          </a:xfrm>
        </p:grpSpPr>
        <p:sp>
          <p:nvSpPr>
            <p:cNvPr id="7938" name="Google Shape;7938;p8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80"/>
          <p:cNvGrpSpPr/>
          <p:nvPr/>
        </p:nvGrpSpPr>
        <p:grpSpPr>
          <a:xfrm>
            <a:off x="4842304" y="2284140"/>
            <a:ext cx="350079" cy="350079"/>
            <a:chOff x="583100" y="3982600"/>
            <a:chExt cx="296175" cy="296175"/>
          </a:xfrm>
        </p:grpSpPr>
        <p:sp>
          <p:nvSpPr>
            <p:cNvPr id="7944" name="Google Shape;7944;p8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80"/>
          <p:cNvGrpSpPr/>
          <p:nvPr/>
        </p:nvGrpSpPr>
        <p:grpSpPr>
          <a:xfrm>
            <a:off x="7074918" y="1397764"/>
            <a:ext cx="307231" cy="348690"/>
            <a:chOff x="2423775" y="3226875"/>
            <a:chExt cx="259925" cy="295000"/>
          </a:xfrm>
        </p:grpSpPr>
        <p:sp>
          <p:nvSpPr>
            <p:cNvPr id="7952" name="Google Shape;7952;p8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80"/>
          <p:cNvGrpSpPr/>
          <p:nvPr/>
        </p:nvGrpSpPr>
        <p:grpSpPr>
          <a:xfrm>
            <a:off x="7052106" y="1839049"/>
            <a:ext cx="352857" cy="347301"/>
            <a:chOff x="2404875" y="3592725"/>
            <a:chExt cx="298525" cy="293825"/>
          </a:xfrm>
        </p:grpSpPr>
        <p:sp>
          <p:nvSpPr>
            <p:cNvPr id="7956" name="Google Shape;7956;p8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80"/>
          <p:cNvGrpSpPr/>
          <p:nvPr/>
        </p:nvGrpSpPr>
        <p:grpSpPr>
          <a:xfrm>
            <a:off x="7053036" y="2284614"/>
            <a:ext cx="350995" cy="349133"/>
            <a:chOff x="2404875" y="3955825"/>
            <a:chExt cx="296950" cy="295375"/>
          </a:xfrm>
        </p:grpSpPr>
        <p:sp>
          <p:nvSpPr>
            <p:cNvPr id="7960" name="Google Shape;7960;p8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80"/>
          <p:cNvGrpSpPr/>
          <p:nvPr/>
        </p:nvGrpSpPr>
        <p:grpSpPr>
          <a:xfrm>
            <a:off x="5747016" y="2748808"/>
            <a:ext cx="349163" cy="350079"/>
            <a:chOff x="4263650" y="3235150"/>
            <a:chExt cx="295400" cy="296175"/>
          </a:xfrm>
        </p:grpSpPr>
        <p:sp>
          <p:nvSpPr>
            <p:cNvPr id="7965" name="Google Shape;7965;p8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80"/>
          <p:cNvGrpSpPr/>
          <p:nvPr/>
        </p:nvGrpSpPr>
        <p:grpSpPr>
          <a:xfrm>
            <a:off x="5744696" y="3207969"/>
            <a:ext cx="353802" cy="327739"/>
            <a:chOff x="4266025" y="3609275"/>
            <a:chExt cx="299325" cy="277275"/>
          </a:xfrm>
        </p:grpSpPr>
        <p:sp>
          <p:nvSpPr>
            <p:cNvPr id="7971" name="Google Shape;7971;p8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80"/>
          <p:cNvGrpSpPr/>
          <p:nvPr/>
        </p:nvGrpSpPr>
        <p:grpSpPr>
          <a:xfrm>
            <a:off x="5745154" y="3673356"/>
            <a:ext cx="352886" cy="349133"/>
            <a:chOff x="4263650" y="3963700"/>
            <a:chExt cx="298550" cy="295375"/>
          </a:xfrm>
        </p:grpSpPr>
        <p:sp>
          <p:nvSpPr>
            <p:cNvPr id="7974" name="Google Shape;7974;p8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80"/>
          <p:cNvGrpSpPr/>
          <p:nvPr/>
        </p:nvGrpSpPr>
        <p:grpSpPr>
          <a:xfrm>
            <a:off x="8023491" y="2748809"/>
            <a:ext cx="226264" cy="350079"/>
            <a:chOff x="6164975" y="3211525"/>
            <a:chExt cx="191425" cy="296175"/>
          </a:xfrm>
        </p:grpSpPr>
        <p:sp>
          <p:nvSpPr>
            <p:cNvPr id="7982" name="Google Shape;7982;p8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80"/>
          <p:cNvGrpSpPr/>
          <p:nvPr/>
        </p:nvGrpSpPr>
        <p:grpSpPr>
          <a:xfrm>
            <a:off x="5285528" y="1397084"/>
            <a:ext cx="352886" cy="350049"/>
            <a:chOff x="946175" y="3253275"/>
            <a:chExt cx="298550" cy="296150"/>
          </a:xfrm>
        </p:grpSpPr>
        <p:sp>
          <p:nvSpPr>
            <p:cNvPr id="7990" name="Google Shape;7990;p8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80"/>
          <p:cNvGrpSpPr/>
          <p:nvPr/>
        </p:nvGrpSpPr>
        <p:grpSpPr>
          <a:xfrm>
            <a:off x="5286459" y="1839048"/>
            <a:ext cx="351024" cy="347301"/>
            <a:chOff x="946175" y="3619500"/>
            <a:chExt cx="296975" cy="293825"/>
          </a:xfrm>
        </p:grpSpPr>
        <p:sp>
          <p:nvSpPr>
            <p:cNvPr id="7996" name="Google Shape;7996;p8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80"/>
          <p:cNvGrpSpPr/>
          <p:nvPr/>
        </p:nvGrpSpPr>
        <p:grpSpPr>
          <a:xfrm>
            <a:off x="5286001" y="2283682"/>
            <a:ext cx="351940" cy="350995"/>
            <a:chOff x="944600" y="3981825"/>
            <a:chExt cx="297750" cy="296950"/>
          </a:xfrm>
        </p:grpSpPr>
        <p:sp>
          <p:nvSpPr>
            <p:cNvPr id="8003" name="Google Shape;8003;p8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80"/>
          <p:cNvGrpSpPr/>
          <p:nvPr/>
        </p:nvGrpSpPr>
        <p:grpSpPr>
          <a:xfrm>
            <a:off x="7502937" y="1397542"/>
            <a:ext cx="350079" cy="349133"/>
            <a:chOff x="2768750" y="3227275"/>
            <a:chExt cx="296175" cy="295375"/>
          </a:xfrm>
        </p:grpSpPr>
        <p:sp>
          <p:nvSpPr>
            <p:cNvPr id="8008" name="Google Shape;8008;p8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80"/>
          <p:cNvGrpSpPr/>
          <p:nvPr/>
        </p:nvGrpSpPr>
        <p:grpSpPr>
          <a:xfrm>
            <a:off x="7523888" y="1838414"/>
            <a:ext cx="308177" cy="348572"/>
            <a:chOff x="2786075" y="3591800"/>
            <a:chExt cx="260725" cy="294900"/>
          </a:xfrm>
        </p:grpSpPr>
        <p:sp>
          <p:nvSpPr>
            <p:cNvPr id="8017" name="Google Shape;8017;p8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80"/>
          <p:cNvGrpSpPr/>
          <p:nvPr/>
        </p:nvGrpSpPr>
        <p:grpSpPr>
          <a:xfrm>
            <a:off x="7564387" y="2284141"/>
            <a:ext cx="227180" cy="350079"/>
            <a:chOff x="2819150" y="3955025"/>
            <a:chExt cx="192200" cy="296175"/>
          </a:xfrm>
        </p:grpSpPr>
        <p:sp>
          <p:nvSpPr>
            <p:cNvPr id="8023" name="Google Shape;8023;p8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80"/>
          <p:cNvGrpSpPr/>
          <p:nvPr/>
        </p:nvGrpSpPr>
        <p:grpSpPr>
          <a:xfrm>
            <a:off x="6188160" y="2749739"/>
            <a:ext cx="349133" cy="348217"/>
            <a:chOff x="4629125" y="3235150"/>
            <a:chExt cx="295375" cy="294600"/>
          </a:xfrm>
        </p:grpSpPr>
        <p:sp>
          <p:nvSpPr>
            <p:cNvPr id="8028" name="Google Shape;8028;p8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80"/>
          <p:cNvGrpSpPr/>
          <p:nvPr/>
        </p:nvGrpSpPr>
        <p:grpSpPr>
          <a:xfrm>
            <a:off x="6188145" y="3197272"/>
            <a:ext cx="349163" cy="349133"/>
            <a:chOff x="4628325" y="3599825"/>
            <a:chExt cx="295400" cy="295375"/>
          </a:xfrm>
        </p:grpSpPr>
        <p:sp>
          <p:nvSpPr>
            <p:cNvPr id="8034" name="Google Shape;8034;p8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80"/>
          <p:cNvGrpSpPr/>
          <p:nvPr/>
        </p:nvGrpSpPr>
        <p:grpSpPr>
          <a:xfrm>
            <a:off x="6209096" y="3672883"/>
            <a:ext cx="307261" cy="350079"/>
            <a:chOff x="4645650" y="3962900"/>
            <a:chExt cx="259950" cy="296175"/>
          </a:xfrm>
        </p:grpSpPr>
        <p:sp>
          <p:nvSpPr>
            <p:cNvPr id="8047" name="Google Shape;8047;p8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80"/>
          <p:cNvGrpSpPr/>
          <p:nvPr/>
        </p:nvGrpSpPr>
        <p:grpSpPr>
          <a:xfrm>
            <a:off x="7962056" y="3197745"/>
            <a:ext cx="349133" cy="348188"/>
            <a:chOff x="6143725" y="3582500"/>
            <a:chExt cx="295375" cy="294575"/>
          </a:xfrm>
        </p:grpSpPr>
        <p:sp>
          <p:nvSpPr>
            <p:cNvPr id="8054" name="Google Shape;8054;p8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80"/>
          <p:cNvGrpSpPr/>
          <p:nvPr/>
        </p:nvGrpSpPr>
        <p:grpSpPr>
          <a:xfrm>
            <a:off x="5730883" y="1397084"/>
            <a:ext cx="350995" cy="350049"/>
            <a:chOff x="1310075" y="3253275"/>
            <a:chExt cx="296950" cy="296150"/>
          </a:xfrm>
        </p:grpSpPr>
        <p:sp>
          <p:nvSpPr>
            <p:cNvPr id="8062" name="Google Shape;8062;p8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5" name="Google Shape;8065;p80"/>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6" name="Google Shape;8066;p80"/>
          <p:cNvGrpSpPr/>
          <p:nvPr/>
        </p:nvGrpSpPr>
        <p:grpSpPr>
          <a:xfrm>
            <a:off x="5730410" y="2283343"/>
            <a:ext cx="351941" cy="351675"/>
            <a:chOff x="1310075" y="3980250"/>
            <a:chExt cx="297750" cy="297525"/>
          </a:xfrm>
        </p:grpSpPr>
        <p:sp>
          <p:nvSpPr>
            <p:cNvPr id="8067" name="Google Shape;8067;p8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80"/>
          <p:cNvGrpSpPr/>
          <p:nvPr/>
        </p:nvGrpSpPr>
        <p:grpSpPr>
          <a:xfrm>
            <a:off x="7995198" y="1397542"/>
            <a:ext cx="266305" cy="349133"/>
            <a:chOff x="3167275" y="3227275"/>
            <a:chExt cx="225300" cy="295375"/>
          </a:xfrm>
        </p:grpSpPr>
        <p:sp>
          <p:nvSpPr>
            <p:cNvPr id="8072" name="Google Shape;8072;p8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7" name="Google Shape;8077;p80"/>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8" name="Google Shape;8078;p80"/>
          <p:cNvGrpSpPr/>
          <p:nvPr/>
        </p:nvGrpSpPr>
        <p:grpSpPr>
          <a:xfrm>
            <a:off x="7952380" y="2284599"/>
            <a:ext cx="351940" cy="349163"/>
            <a:chOff x="3133425" y="3955025"/>
            <a:chExt cx="297750" cy="295400"/>
          </a:xfrm>
        </p:grpSpPr>
        <p:sp>
          <p:nvSpPr>
            <p:cNvPr id="8079" name="Google Shape;8079;p8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80"/>
          <p:cNvGrpSpPr/>
          <p:nvPr/>
        </p:nvGrpSpPr>
        <p:grpSpPr>
          <a:xfrm>
            <a:off x="6632554" y="2748187"/>
            <a:ext cx="350079" cy="351320"/>
            <a:chOff x="4991425" y="3234750"/>
            <a:chExt cx="296175" cy="297225"/>
          </a:xfrm>
        </p:grpSpPr>
        <p:sp>
          <p:nvSpPr>
            <p:cNvPr id="8083" name="Google Shape;8083;p8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80"/>
          <p:cNvGrpSpPr/>
          <p:nvPr/>
        </p:nvGrpSpPr>
        <p:grpSpPr>
          <a:xfrm>
            <a:off x="6632554" y="3217750"/>
            <a:ext cx="350079" cy="308177"/>
            <a:chOff x="4991425" y="3617150"/>
            <a:chExt cx="296175" cy="260725"/>
          </a:xfrm>
        </p:grpSpPr>
        <p:sp>
          <p:nvSpPr>
            <p:cNvPr id="8090" name="Google Shape;8090;p8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80"/>
          <p:cNvGrpSpPr/>
          <p:nvPr/>
        </p:nvGrpSpPr>
        <p:grpSpPr>
          <a:xfrm>
            <a:off x="6709827" y="3673341"/>
            <a:ext cx="195532" cy="349163"/>
            <a:chOff x="5056800" y="3962900"/>
            <a:chExt cx="165425" cy="295400"/>
          </a:xfrm>
        </p:grpSpPr>
        <p:sp>
          <p:nvSpPr>
            <p:cNvPr id="8098" name="Google Shape;8098;p8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80"/>
          <p:cNvGrpSpPr/>
          <p:nvPr/>
        </p:nvGrpSpPr>
        <p:grpSpPr>
          <a:xfrm>
            <a:off x="7961125" y="3673357"/>
            <a:ext cx="350995" cy="349133"/>
            <a:chOff x="6168925" y="3936925"/>
            <a:chExt cx="296950" cy="295375"/>
          </a:xfrm>
        </p:grpSpPr>
        <p:sp>
          <p:nvSpPr>
            <p:cNvPr id="8102" name="Google Shape;8102;p8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80"/>
          <p:cNvGrpSpPr/>
          <p:nvPr/>
        </p:nvGrpSpPr>
        <p:grpSpPr>
          <a:xfrm>
            <a:off x="6174844" y="1390429"/>
            <a:ext cx="348188" cy="349133"/>
            <a:chOff x="1674750" y="3254050"/>
            <a:chExt cx="294575" cy="295375"/>
          </a:xfrm>
        </p:grpSpPr>
        <p:sp>
          <p:nvSpPr>
            <p:cNvPr id="8109" name="Google Shape;8109;p8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80"/>
          <p:cNvGrpSpPr/>
          <p:nvPr/>
        </p:nvGrpSpPr>
        <p:grpSpPr>
          <a:xfrm>
            <a:off x="6189239" y="1838132"/>
            <a:ext cx="319347" cy="349133"/>
            <a:chOff x="1687350" y="3618725"/>
            <a:chExt cx="270175" cy="295375"/>
          </a:xfrm>
        </p:grpSpPr>
        <p:sp>
          <p:nvSpPr>
            <p:cNvPr id="8113" name="Google Shape;8113;p8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80"/>
          <p:cNvGrpSpPr/>
          <p:nvPr/>
        </p:nvGrpSpPr>
        <p:grpSpPr>
          <a:xfrm>
            <a:off x="6172942" y="2284613"/>
            <a:ext cx="351940" cy="349133"/>
            <a:chOff x="1672375" y="3982600"/>
            <a:chExt cx="297750" cy="295375"/>
          </a:xfrm>
        </p:grpSpPr>
        <p:sp>
          <p:nvSpPr>
            <p:cNvPr id="8117" name="Google Shape;8117;p8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80"/>
          <p:cNvGrpSpPr/>
          <p:nvPr/>
        </p:nvGrpSpPr>
        <p:grpSpPr>
          <a:xfrm>
            <a:off x="4864934" y="2748808"/>
            <a:ext cx="350079" cy="350079"/>
            <a:chOff x="3497300" y="3227275"/>
            <a:chExt cx="296175" cy="296175"/>
          </a:xfrm>
        </p:grpSpPr>
        <p:sp>
          <p:nvSpPr>
            <p:cNvPr id="8121" name="Google Shape;8121;p8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80"/>
          <p:cNvGrpSpPr/>
          <p:nvPr/>
        </p:nvGrpSpPr>
        <p:grpSpPr>
          <a:xfrm>
            <a:off x="4865407" y="3198203"/>
            <a:ext cx="349133" cy="347272"/>
            <a:chOff x="3497300" y="3591950"/>
            <a:chExt cx="295375" cy="293800"/>
          </a:xfrm>
        </p:grpSpPr>
        <p:sp>
          <p:nvSpPr>
            <p:cNvPr id="8130" name="Google Shape;8130;p8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80"/>
          <p:cNvGrpSpPr/>
          <p:nvPr/>
        </p:nvGrpSpPr>
        <p:grpSpPr>
          <a:xfrm>
            <a:off x="4865407" y="3673341"/>
            <a:ext cx="349133" cy="349163"/>
            <a:chOff x="3497300" y="3955025"/>
            <a:chExt cx="295375" cy="295400"/>
          </a:xfrm>
        </p:grpSpPr>
        <p:sp>
          <p:nvSpPr>
            <p:cNvPr id="8139" name="Google Shape;8139;p8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80"/>
          <p:cNvGrpSpPr/>
          <p:nvPr/>
        </p:nvGrpSpPr>
        <p:grpSpPr>
          <a:xfrm>
            <a:off x="7089979" y="2749532"/>
            <a:ext cx="327739" cy="348631"/>
            <a:chOff x="5364750" y="3235150"/>
            <a:chExt cx="277275" cy="294950"/>
          </a:xfrm>
        </p:grpSpPr>
        <p:sp>
          <p:nvSpPr>
            <p:cNvPr id="8143" name="Google Shape;8143;p8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80"/>
          <p:cNvGrpSpPr/>
          <p:nvPr/>
        </p:nvGrpSpPr>
        <p:grpSpPr>
          <a:xfrm>
            <a:off x="7078337" y="3195868"/>
            <a:ext cx="351024" cy="351941"/>
            <a:chOff x="5355300" y="3598250"/>
            <a:chExt cx="296975" cy="297750"/>
          </a:xfrm>
        </p:grpSpPr>
        <p:sp>
          <p:nvSpPr>
            <p:cNvPr id="8152" name="Google Shape;8152;p8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80"/>
          <p:cNvGrpSpPr/>
          <p:nvPr/>
        </p:nvGrpSpPr>
        <p:grpSpPr>
          <a:xfrm>
            <a:off x="7082533" y="3734790"/>
            <a:ext cx="342632" cy="226264"/>
            <a:chOff x="5358450" y="4015675"/>
            <a:chExt cx="289875" cy="191425"/>
          </a:xfrm>
        </p:grpSpPr>
        <p:sp>
          <p:nvSpPr>
            <p:cNvPr id="8161" name="Google Shape;8161;p8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80"/>
          <p:cNvGrpSpPr/>
          <p:nvPr/>
        </p:nvGrpSpPr>
        <p:grpSpPr>
          <a:xfrm>
            <a:off x="6209015" y="4117322"/>
            <a:ext cx="351024" cy="325464"/>
            <a:chOff x="6543825" y="3202075"/>
            <a:chExt cx="296975" cy="275350"/>
          </a:xfrm>
        </p:grpSpPr>
        <p:sp>
          <p:nvSpPr>
            <p:cNvPr id="8166" name="Google Shape;8166;p8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80"/>
          <p:cNvGrpSpPr/>
          <p:nvPr/>
        </p:nvGrpSpPr>
        <p:grpSpPr>
          <a:xfrm>
            <a:off x="6615996" y="1397069"/>
            <a:ext cx="350079" cy="350079"/>
            <a:chOff x="2037825" y="3254050"/>
            <a:chExt cx="296175" cy="296175"/>
          </a:xfrm>
        </p:grpSpPr>
        <p:sp>
          <p:nvSpPr>
            <p:cNvPr id="8174" name="Google Shape;8174;p8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80"/>
          <p:cNvGrpSpPr/>
          <p:nvPr/>
        </p:nvGrpSpPr>
        <p:grpSpPr>
          <a:xfrm>
            <a:off x="6614135" y="1838236"/>
            <a:ext cx="353802" cy="348926"/>
            <a:chOff x="2034675" y="3617925"/>
            <a:chExt cx="299325" cy="295200"/>
          </a:xfrm>
        </p:grpSpPr>
        <p:sp>
          <p:nvSpPr>
            <p:cNvPr id="8181" name="Google Shape;8181;p8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80"/>
          <p:cNvGrpSpPr/>
          <p:nvPr/>
        </p:nvGrpSpPr>
        <p:grpSpPr>
          <a:xfrm>
            <a:off x="6615996" y="2284613"/>
            <a:ext cx="350079" cy="349133"/>
            <a:chOff x="2037825" y="3981825"/>
            <a:chExt cx="296175" cy="295375"/>
          </a:xfrm>
        </p:grpSpPr>
        <p:sp>
          <p:nvSpPr>
            <p:cNvPr id="8187" name="Google Shape;8187;p8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80"/>
          <p:cNvGrpSpPr/>
          <p:nvPr/>
        </p:nvGrpSpPr>
        <p:grpSpPr>
          <a:xfrm>
            <a:off x="5301014" y="2780929"/>
            <a:ext cx="350079" cy="285837"/>
            <a:chOff x="3860400" y="3254050"/>
            <a:chExt cx="296175" cy="241825"/>
          </a:xfrm>
        </p:grpSpPr>
        <p:sp>
          <p:nvSpPr>
            <p:cNvPr id="8191" name="Google Shape;8191;p8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80"/>
          <p:cNvGrpSpPr/>
          <p:nvPr/>
        </p:nvGrpSpPr>
        <p:grpSpPr>
          <a:xfrm>
            <a:off x="5300541" y="3196800"/>
            <a:ext cx="351024" cy="350079"/>
            <a:chOff x="3859600" y="3591950"/>
            <a:chExt cx="296975" cy="296175"/>
          </a:xfrm>
        </p:grpSpPr>
        <p:sp>
          <p:nvSpPr>
            <p:cNvPr id="8199" name="Google Shape;8199;p8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80"/>
          <p:cNvGrpSpPr/>
          <p:nvPr/>
        </p:nvGrpSpPr>
        <p:grpSpPr>
          <a:xfrm>
            <a:off x="5301014" y="3672883"/>
            <a:ext cx="350079" cy="350079"/>
            <a:chOff x="3860400" y="3955025"/>
            <a:chExt cx="296175" cy="296175"/>
          </a:xfrm>
        </p:grpSpPr>
        <p:sp>
          <p:nvSpPr>
            <p:cNvPr id="8203" name="Google Shape;8203;p8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80"/>
          <p:cNvGrpSpPr/>
          <p:nvPr/>
        </p:nvGrpSpPr>
        <p:grpSpPr>
          <a:xfrm>
            <a:off x="7516230" y="2749281"/>
            <a:ext cx="355664" cy="349133"/>
            <a:chOff x="5716825" y="3235950"/>
            <a:chExt cx="300900" cy="295375"/>
          </a:xfrm>
        </p:grpSpPr>
        <p:sp>
          <p:nvSpPr>
            <p:cNvPr id="8209" name="Google Shape;8209;p8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80"/>
          <p:cNvGrpSpPr/>
          <p:nvPr/>
        </p:nvGrpSpPr>
        <p:grpSpPr>
          <a:xfrm>
            <a:off x="7529261" y="3207969"/>
            <a:ext cx="329601" cy="327739"/>
            <a:chOff x="5727850" y="3609275"/>
            <a:chExt cx="278850" cy="277275"/>
          </a:xfrm>
        </p:grpSpPr>
        <p:sp>
          <p:nvSpPr>
            <p:cNvPr id="8214" name="Google Shape;8214;p8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80"/>
          <p:cNvGrpSpPr/>
          <p:nvPr/>
        </p:nvGrpSpPr>
        <p:grpSpPr>
          <a:xfrm>
            <a:off x="7540446" y="3673356"/>
            <a:ext cx="307231" cy="349133"/>
            <a:chOff x="5736525" y="3963700"/>
            <a:chExt cx="259925" cy="295375"/>
          </a:xfrm>
        </p:grpSpPr>
        <p:sp>
          <p:nvSpPr>
            <p:cNvPr id="8220" name="Google Shape;8220;p8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80"/>
          <p:cNvGrpSpPr/>
          <p:nvPr/>
        </p:nvGrpSpPr>
        <p:grpSpPr>
          <a:xfrm>
            <a:off x="6632026" y="4122683"/>
            <a:ext cx="351024" cy="350079"/>
            <a:chOff x="6553275" y="3604550"/>
            <a:chExt cx="296975" cy="296175"/>
          </a:xfrm>
        </p:grpSpPr>
        <p:sp>
          <p:nvSpPr>
            <p:cNvPr id="8228" name="Google Shape;8228;p8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4" name="Google Shape;8234;p8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8235" name="Google Shape;8235;p8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39" name="Shape 8239"/>
        <p:cNvGrpSpPr/>
        <p:nvPr/>
      </p:nvGrpSpPr>
      <p:grpSpPr>
        <a:xfrm>
          <a:off x="0" y="0"/>
          <a:ext cx="0" cy="0"/>
          <a:chOff x="0" y="0"/>
          <a:chExt cx="0" cy="0"/>
        </a:xfrm>
      </p:grpSpPr>
      <p:grpSp>
        <p:nvGrpSpPr>
          <p:cNvPr id="8240" name="Google Shape;8240;p81"/>
          <p:cNvGrpSpPr/>
          <p:nvPr/>
        </p:nvGrpSpPr>
        <p:grpSpPr>
          <a:xfrm>
            <a:off x="859032" y="1380546"/>
            <a:ext cx="294401" cy="353645"/>
            <a:chOff x="-35814600" y="3202075"/>
            <a:chExt cx="242625" cy="291450"/>
          </a:xfrm>
        </p:grpSpPr>
        <p:sp>
          <p:nvSpPr>
            <p:cNvPr id="8241" name="Google Shape;8241;p8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81"/>
          <p:cNvGrpSpPr/>
          <p:nvPr/>
        </p:nvGrpSpPr>
        <p:grpSpPr>
          <a:xfrm>
            <a:off x="829410" y="1821466"/>
            <a:ext cx="353645" cy="353888"/>
            <a:chOff x="-35839800" y="3561025"/>
            <a:chExt cx="291450" cy="291650"/>
          </a:xfrm>
        </p:grpSpPr>
        <p:sp>
          <p:nvSpPr>
            <p:cNvPr id="8249" name="Google Shape;8249;p8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6" name="Google Shape;8256;p81"/>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7" name="Google Shape;8257;p81"/>
          <p:cNvGrpSpPr/>
          <p:nvPr/>
        </p:nvGrpSpPr>
        <p:grpSpPr>
          <a:xfrm>
            <a:off x="3066955" y="1380546"/>
            <a:ext cx="353645" cy="353645"/>
            <a:chOff x="-34003850" y="3227275"/>
            <a:chExt cx="291450" cy="291450"/>
          </a:xfrm>
        </p:grpSpPr>
        <p:sp>
          <p:nvSpPr>
            <p:cNvPr id="8258" name="Google Shape;8258;p8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81"/>
          <p:cNvGrpSpPr/>
          <p:nvPr/>
        </p:nvGrpSpPr>
        <p:grpSpPr>
          <a:xfrm>
            <a:off x="3066485" y="1821238"/>
            <a:ext cx="354586" cy="354343"/>
            <a:chOff x="-34004625" y="3585850"/>
            <a:chExt cx="292225" cy="292025"/>
          </a:xfrm>
        </p:grpSpPr>
        <p:sp>
          <p:nvSpPr>
            <p:cNvPr id="8264" name="Google Shape;8264;p8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81"/>
          <p:cNvGrpSpPr/>
          <p:nvPr/>
        </p:nvGrpSpPr>
        <p:grpSpPr>
          <a:xfrm>
            <a:off x="3066000" y="2256439"/>
            <a:ext cx="355557" cy="354616"/>
            <a:chOff x="-34005425" y="3945575"/>
            <a:chExt cx="293025" cy="292250"/>
          </a:xfrm>
        </p:grpSpPr>
        <p:sp>
          <p:nvSpPr>
            <p:cNvPr id="8270" name="Google Shape;8270;p8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81"/>
          <p:cNvGrpSpPr/>
          <p:nvPr/>
        </p:nvGrpSpPr>
        <p:grpSpPr>
          <a:xfrm>
            <a:off x="1713099" y="2729615"/>
            <a:ext cx="358408" cy="355557"/>
            <a:chOff x="-32174975" y="3192625"/>
            <a:chExt cx="295375" cy="293025"/>
          </a:xfrm>
        </p:grpSpPr>
        <p:sp>
          <p:nvSpPr>
            <p:cNvPr id="8274" name="Google Shape;8274;p8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8" name="Google Shape;8278;p81"/>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1"/>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0" name="Google Shape;8280;p81"/>
          <p:cNvGrpSpPr/>
          <p:nvPr/>
        </p:nvGrpSpPr>
        <p:grpSpPr>
          <a:xfrm>
            <a:off x="3952249" y="2730570"/>
            <a:ext cx="354586" cy="353645"/>
            <a:chOff x="-30345325" y="3184750"/>
            <a:chExt cx="292225" cy="291450"/>
          </a:xfrm>
        </p:grpSpPr>
        <p:sp>
          <p:nvSpPr>
            <p:cNvPr id="8281" name="Google Shape;8281;p8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81"/>
          <p:cNvGrpSpPr/>
          <p:nvPr/>
        </p:nvGrpSpPr>
        <p:grpSpPr>
          <a:xfrm>
            <a:off x="1277001" y="1380546"/>
            <a:ext cx="353645" cy="353645"/>
            <a:chOff x="-35481425" y="3202075"/>
            <a:chExt cx="291450" cy="291450"/>
          </a:xfrm>
        </p:grpSpPr>
        <p:sp>
          <p:nvSpPr>
            <p:cNvPr id="8287" name="Google Shape;8287;p8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81"/>
          <p:cNvGrpSpPr/>
          <p:nvPr/>
        </p:nvGrpSpPr>
        <p:grpSpPr>
          <a:xfrm>
            <a:off x="1276531" y="1822072"/>
            <a:ext cx="354586" cy="352675"/>
            <a:chOff x="-35482200" y="3561225"/>
            <a:chExt cx="292225" cy="290650"/>
          </a:xfrm>
        </p:grpSpPr>
        <p:sp>
          <p:nvSpPr>
            <p:cNvPr id="8295" name="Google Shape;8295;p8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81"/>
          <p:cNvGrpSpPr/>
          <p:nvPr/>
        </p:nvGrpSpPr>
        <p:grpSpPr>
          <a:xfrm>
            <a:off x="1277001" y="2256940"/>
            <a:ext cx="353645" cy="353615"/>
            <a:chOff x="-35481425" y="3919600"/>
            <a:chExt cx="291450" cy="291425"/>
          </a:xfrm>
        </p:grpSpPr>
        <p:sp>
          <p:nvSpPr>
            <p:cNvPr id="8299" name="Google Shape;8299;p8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81"/>
          <p:cNvGrpSpPr/>
          <p:nvPr/>
        </p:nvGrpSpPr>
        <p:grpSpPr>
          <a:xfrm>
            <a:off x="3512636" y="1381031"/>
            <a:ext cx="357468" cy="352675"/>
            <a:chOff x="-33645475" y="3228075"/>
            <a:chExt cx="294600" cy="290650"/>
          </a:xfrm>
        </p:grpSpPr>
        <p:sp>
          <p:nvSpPr>
            <p:cNvPr id="8308" name="Google Shape;8308;p8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81"/>
          <p:cNvGrpSpPr/>
          <p:nvPr/>
        </p:nvGrpSpPr>
        <p:grpSpPr>
          <a:xfrm>
            <a:off x="3513606" y="1821116"/>
            <a:ext cx="355526" cy="354586"/>
            <a:chOff x="-33646250" y="3586425"/>
            <a:chExt cx="293000" cy="292225"/>
          </a:xfrm>
        </p:grpSpPr>
        <p:sp>
          <p:nvSpPr>
            <p:cNvPr id="8316" name="Google Shape;8316;p8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81"/>
          <p:cNvGrpSpPr/>
          <p:nvPr/>
        </p:nvGrpSpPr>
        <p:grpSpPr>
          <a:xfrm>
            <a:off x="3514076" y="2255969"/>
            <a:ext cx="354586" cy="355557"/>
            <a:chOff x="-33645475" y="3944800"/>
            <a:chExt cx="292225" cy="293025"/>
          </a:xfrm>
        </p:grpSpPr>
        <p:sp>
          <p:nvSpPr>
            <p:cNvPr id="8319" name="Google Shape;8319;p8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81"/>
          <p:cNvGrpSpPr/>
          <p:nvPr/>
        </p:nvGrpSpPr>
        <p:grpSpPr>
          <a:xfrm>
            <a:off x="2167295" y="2729706"/>
            <a:ext cx="352675" cy="355375"/>
            <a:chOff x="-31809525" y="3192625"/>
            <a:chExt cx="290650" cy="292875"/>
          </a:xfrm>
        </p:grpSpPr>
        <p:sp>
          <p:nvSpPr>
            <p:cNvPr id="8330" name="Google Shape;8330;p8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81"/>
          <p:cNvGrpSpPr/>
          <p:nvPr/>
        </p:nvGrpSpPr>
        <p:grpSpPr>
          <a:xfrm>
            <a:off x="2166810" y="3200258"/>
            <a:ext cx="353645" cy="355557"/>
            <a:chOff x="-31811100" y="3550975"/>
            <a:chExt cx="291450" cy="293025"/>
          </a:xfrm>
        </p:grpSpPr>
        <p:sp>
          <p:nvSpPr>
            <p:cNvPr id="8335" name="Google Shape;8335;p8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81"/>
          <p:cNvGrpSpPr/>
          <p:nvPr/>
        </p:nvGrpSpPr>
        <p:grpSpPr>
          <a:xfrm>
            <a:off x="2160606" y="3664562"/>
            <a:ext cx="366052" cy="356831"/>
            <a:chOff x="-31817400" y="3910025"/>
            <a:chExt cx="301675" cy="294075"/>
          </a:xfrm>
        </p:grpSpPr>
        <p:sp>
          <p:nvSpPr>
            <p:cNvPr id="8343" name="Google Shape;8343;p8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81"/>
          <p:cNvGrpSpPr/>
          <p:nvPr/>
        </p:nvGrpSpPr>
        <p:grpSpPr>
          <a:xfrm>
            <a:off x="3952234" y="3200743"/>
            <a:ext cx="354616" cy="354586"/>
            <a:chOff x="-30354000" y="3569100"/>
            <a:chExt cx="292250" cy="292225"/>
          </a:xfrm>
        </p:grpSpPr>
        <p:sp>
          <p:nvSpPr>
            <p:cNvPr id="8347" name="Google Shape;8347;p8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81"/>
          <p:cNvGrpSpPr/>
          <p:nvPr/>
        </p:nvGrpSpPr>
        <p:grpSpPr>
          <a:xfrm>
            <a:off x="1730812" y="1380546"/>
            <a:ext cx="342148" cy="353645"/>
            <a:chOff x="-35118325" y="3202075"/>
            <a:chExt cx="281975" cy="291450"/>
          </a:xfrm>
        </p:grpSpPr>
        <p:sp>
          <p:nvSpPr>
            <p:cNvPr id="8354" name="Google Shape;8354;p8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81"/>
          <p:cNvGrpSpPr/>
          <p:nvPr/>
        </p:nvGrpSpPr>
        <p:grpSpPr>
          <a:xfrm>
            <a:off x="1724593" y="1821799"/>
            <a:ext cx="354586" cy="353221"/>
            <a:chOff x="-35123050" y="3561225"/>
            <a:chExt cx="292225" cy="291100"/>
          </a:xfrm>
        </p:grpSpPr>
        <p:sp>
          <p:nvSpPr>
            <p:cNvPr id="8359" name="Google Shape;8359;p8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81"/>
          <p:cNvGrpSpPr/>
          <p:nvPr/>
        </p:nvGrpSpPr>
        <p:grpSpPr>
          <a:xfrm>
            <a:off x="1766652" y="2256940"/>
            <a:ext cx="270467" cy="353615"/>
            <a:chOff x="-35089175" y="3919600"/>
            <a:chExt cx="222900" cy="291425"/>
          </a:xfrm>
        </p:grpSpPr>
        <p:sp>
          <p:nvSpPr>
            <p:cNvPr id="8362" name="Google Shape;8362;p8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81"/>
          <p:cNvGrpSpPr/>
          <p:nvPr/>
        </p:nvGrpSpPr>
        <p:grpSpPr>
          <a:xfrm>
            <a:off x="3963648" y="1380303"/>
            <a:ext cx="336445" cy="354131"/>
            <a:chOff x="-33277650" y="3226875"/>
            <a:chExt cx="277275" cy="291850"/>
          </a:xfrm>
        </p:grpSpPr>
        <p:sp>
          <p:nvSpPr>
            <p:cNvPr id="8365" name="Google Shape;8365;p8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81"/>
          <p:cNvGrpSpPr/>
          <p:nvPr/>
        </p:nvGrpSpPr>
        <p:grpSpPr>
          <a:xfrm>
            <a:off x="3955048" y="1821587"/>
            <a:ext cx="353645" cy="353645"/>
            <a:chOff x="-33286325" y="3586425"/>
            <a:chExt cx="291450" cy="291450"/>
          </a:xfrm>
        </p:grpSpPr>
        <p:sp>
          <p:nvSpPr>
            <p:cNvPr id="8373" name="Google Shape;8373;p8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81"/>
          <p:cNvGrpSpPr/>
          <p:nvPr/>
        </p:nvGrpSpPr>
        <p:grpSpPr>
          <a:xfrm>
            <a:off x="3955048" y="2255969"/>
            <a:ext cx="353645" cy="355557"/>
            <a:chOff x="-33286325" y="3944800"/>
            <a:chExt cx="291450" cy="293025"/>
          </a:xfrm>
        </p:grpSpPr>
        <p:sp>
          <p:nvSpPr>
            <p:cNvPr id="8379" name="Google Shape;8379;p8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81"/>
          <p:cNvGrpSpPr/>
          <p:nvPr/>
        </p:nvGrpSpPr>
        <p:grpSpPr>
          <a:xfrm>
            <a:off x="2613445" y="2729129"/>
            <a:ext cx="353645" cy="356527"/>
            <a:chOff x="-31452725" y="3191825"/>
            <a:chExt cx="291450" cy="293825"/>
          </a:xfrm>
        </p:grpSpPr>
        <p:sp>
          <p:nvSpPr>
            <p:cNvPr id="8384" name="Google Shape;8384;p8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81"/>
          <p:cNvGrpSpPr/>
          <p:nvPr/>
        </p:nvGrpSpPr>
        <p:grpSpPr>
          <a:xfrm>
            <a:off x="2612975" y="3200744"/>
            <a:ext cx="354586" cy="354586"/>
            <a:chOff x="-31452725" y="3551775"/>
            <a:chExt cx="292225" cy="292225"/>
          </a:xfrm>
        </p:grpSpPr>
        <p:sp>
          <p:nvSpPr>
            <p:cNvPr id="8389" name="Google Shape;8389;p8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81"/>
          <p:cNvGrpSpPr/>
          <p:nvPr/>
        </p:nvGrpSpPr>
        <p:grpSpPr>
          <a:xfrm>
            <a:off x="2611534" y="3664729"/>
            <a:ext cx="357468" cy="356497"/>
            <a:chOff x="-31455100" y="3909350"/>
            <a:chExt cx="294600" cy="293800"/>
          </a:xfrm>
        </p:grpSpPr>
        <p:sp>
          <p:nvSpPr>
            <p:cNvPr id="8394" name="Google Shape;8394;p8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81"/>
          <p:cNvGrpSpPr/>
          <p:nvPr/>
        </p:nvGrpSpPr>
        <p:grpSpPr>
          <a:xfrm>
            <a:off x="3952719" y="3665684"/>
            <a:ext cx="353645" cy="354586"/>
            <a:chOff x="-30345325" y="3918800"/>
            <a:chExt cx="291450" cy="292225"/>
          </a:xfrm>
        </p:grpSpPr>
        <p:sp>
          <p:nvSpPr>
            <p:cNvPr id="8397" name="Google Shape;8397;p8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81"/>
          <p:cNvGrpSpPr/>
          <p:nvPr/>
        </p:nvGrpSpPr>
        <p:grpSpPr>
          <a:xfrm>
            <a:off x="2172184" y="1821587"/>
            <a:ext cx="353645" cy="353645"/>
            <a:chOff x="-34763900" y="3561225"/>
            <a:chExt cx="291450" cy="291450"/>
          </a:xfrm>
        </p:grpSpPr>
        <p:sp>
          <p:nvSpPr>
            <p:cNvPr id="8403" name="Google Shape;8403;p8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6" name="Google Shape;8406;p81"/>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7" name="Google Shape;8407;p81"/>
          <p:cNvGrpSpPr/>
          <p:nvPr/>
        </p:nvGrpSpPr>
        <p:grpSpPr>
          <a:xfrm>
            <a:off x="827081" y="2730099"/>
            <a:ext cx="354586" cy="354586"/>
            <a:chOff x="-32927950" y="3227275"/>
            <a:chExt cx="292225" cy="292225"/>
          </a:xfrm>
        </p:grpSpPr>
        <p:sp>
          <p:nvSpPr>
            <p:cNvPr id="8408" name="Google Shape;8408;p8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81"/>
          <p:cNvGrpSpPr/>
          <p:nvPr/>
        </p:nvGrpSpPr>
        <p:grpSpPr>
          <a:xfrm>
            <a:off x="826596" y="3201213"/>
            <a:ext cx="355557" cy="353645"/>
            <a:chOff x="-32927950" y="3586425"/>
            <a:chExt cx="293025" cy="291450"/>
          </a:xfrm>
        </p:grpSpPr>
        <p:sp>
          <p:nvSpPr>
            <p:cNvPr id="8414" name="Google Shape;8414;p8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81"/>
          <p:cNvGrpSpPr/>
          <p:nvPr/>
        </p:nvGrpSpPr>
        <p:grpSpPr>
          <a:xfrm>
            <a:off x="827081" y="3665198"/>
            <a:ext cx="354586" cy="355557"/>
            <a:chOff x="-32927950" y="3944800"/>
            <a:chExt cx="292225" cy="293025"/>
          </a:xfrm>
        </p:grpSpPr>
        <p:sp>
          <p:nvSpPr>
            <p:cNvPr id="8420" name="Google Shape;8420;p8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81"/>
          <p:cNvGrpSpPr/>
          <p:nvPr/>
        </p:nvGrpSpPr>
        <p:grpSpPr>
          <a:xfrm>
            <a:off x="3055873" y="2730449"/>
            <a:ext cx="354586" cy="353888"/>
            <a:chOff x="-31094350" y="3194000"/>
            <a:chExt cx="292225" cy="291650"/>
          </a:xfrm>
        </p:grpSpPr>
        <p:sp>
          <p:nvSpPr>
            <p:cNvPr id="8430" name="Google Shape;8430;p8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81"/>
          <p:cNvGrpSpPr/>
          <p:nvPr/>
        </p:nvGrpSpPr>
        <p:grpSpPr>
          <a:xfrm>
            <a:off x="3056343" y="3200941"/>
            <a:ext cx="353645" cy="354191"/>
            <a:chOff x="-31093575" y="3552550"/>
            <a:chExt cx="291450" cy="291900"/>
          </a:xfrm>
        </p:grpSpPr>
        <p:sp>
          <p:nvSpPr>
            <p:cNvPr id="8439" name="Google Shape;8439;p8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81"/>
          <p:cNvGrpSpPr/>
          <p:nvPr/>
        </p:nvGrpSpPr>
        <p:grpSpPr>
          <a:xfrm>
            <a:off x="2182711" y="1380546"/>
            <a:ext cx="332593" cy="353645"/>
            <a:chOff x="-34755225" y="3202075"/>
            <a:chExt cx="274100" cy="291450"/>
          </a:xfrm>
        </p:grpSpPr>
        <p:sp>
          <p:nvSpPr>
            <p:cNvPr id="8444" name="Google Shape;8444;p8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81"/>
          <p:cNvGrpSpPr/>
          <p:nvPr/>
        </p:nvGrpSpPr>
        <p:grpSpPr>
          <a:xfrm>
            <a:off x="3056343" y="3666169"/>
            <a:ext cx="353645" cy="353615"/>
            <a:chOff x="-31093575" y="3911725"/>
            <a:chExt cx="291450" cy="291425"/>
          </a:xfrm>
        </p:grpSpPr>
        <p:sp>
          <p:nvSpPr>
            <p:cNvPr id="8452" name="Google Shape;8452;p8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81"/>
          <p:cNvGrpSpPr/>
          <p:nvPr/>
        </p:nvGrpSpPr>
        <p:grpSpPr>
          <a:xfrm>
            <a:off x="2165773" y="4123136"/>
            <a:ext cx="356497" cy="354586"/>
            <a:chOff x="-29946000" y="3183175"/>
            <a:chExt cx="293800" cy="292225"/>
          </a:xfrm>
        </p:grpSpPr>
        <p:sp>
          <p:nvSpPr>
            <p:cNvPr id="8455" name="Google Shape;8455;p8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81"/>
          <p:cNvGrpSpPr/>
          <p:nvPr/>
        </p:nvGrpSpPr>
        <p:grpSpPr>
          <a:xfrm>
            <a:off x="2610305" y="1380289"/>
            <a:ext cx="358408" cy="354161"/>
            <a:chOff x="-34408675" y="3202075"/>
            <a:chExt cx="295375" cy="291875"/>
          </a:xfrm>
        </p:grpSpPr>
        <p:sp>
          <p:nvSpPr>
            <p:cNvPr id="8462" name="Google Shape;8462;p8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81"/>
          <p:cNvGrpSpPr/>
          <p:nvPr/>
        </p:nvGrpSpPr>
        <p:grpSpPr>
          <a:xfrm>
            <a:off x="2612216" y="1820283"/>
            <a:ext cx="354586" cy="356254"/>
            <a:chOff x="-34405525" y="3558075"/>
            <a:chExt cx="292225" cy="293600"/>
          </a:xfrm>
        </p:grpSpPr>
        <p:sp>
          <p:nvSpPr>
            <p:cNvPr id="8467" name="Google Shape;8467;p8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81"/>
          <p:cNvGrpSpPr/>
          <p:nvPr/>
        </p:nvGrpSpPr>
        <p:grpSpPr>
          <a:xfrm>
            <a:off x="2611730" y="2256940"/>
            <a:ext cx="355557" cy="353615"/>
            <a:chOff x="-34406325" y="3919600"/>
            <a:chExt cx="293025" cy="291425"/>
          </a:xfrm>
        </p:grpSpPr>
        <p:sp>
          <p:nvSpPr>
            <p:cNvPr id="8471" name="Google Shape;8471;p8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81"/>
          <p:cNvGrpSpPr/>
          <p:nvPr/>
        </p:nvGrpSpPr>
        <p:grpSpPr>
          <a:xfrm>
            <a:off x="1275628" y="2736303"/>
            <a:ext cx="353645" cy="342179"/>
            <a:chOff x="-32568800" y="3232000"/>
            <a:chExt cx="291450" cy="282000"/>
          </a:xfrm>
        </p:grpSpPr>
        <p:sp>
          <p:nvSpPr>
            <p:cNvPr id="8479" name="Google Shape;8479;p8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81"/>
          <p:cNvGrpSpPr/>
          <p:nvPr/>
        </p:nvGrpSpPr>
        <p:grpSpPr>
          <a:xfrm>
            <a:off x="1275158" y="3201213"/>
            <a:ext cx="354586" cy="353645"/>
            <a:chOff x="-32569575" y="3586425"/>
            <a:chExt cx="292225" cy="291450"/>
          </a:xfrm>
        </p:grpSpPr>
        <p:sp>
          <p:nvSpPr>
            <p:cNvPr id="8482" name="Google Shape;8482;p8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81"/>
          <p:cNvGrpSpPr/>
          <p:nvPr/>
        </p:nvGrpSpPr>
        <p:grpSpPr>
          <a:xfrm>
            <a:off x="1266073" y="3665805"/>
            <a:ext cx="372756" cy="354343"/>
            <a:chOff x="-32576675" y="3944600"/>
            <a:chExt cx="307200" cy="292025"/>
          </a:xfrm>
        </p:grpSpPr>
        <p:sp>
          <p:nvSpPr>
            <p:cNvPr id="8485" name="Google Shape;8485;p8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81"/>
          <p:cNvGrpSpPr/>
          <p:nvPr/>
        </p:nvGrpSpPr>
        <p:grpSpPr>
          <a:xfrm>
            <a:off x="3511040" y="2730100"/>
            <a:ext cx="354586" cy="354586"/>
            <a:chOff x="-30735200" y="3192625"/>
            <a:chExt cx="292225" cy="292225"/>
          </a:xfrm>
        </p:grpSpPr>
        <p:sp>
          <p:nvSpPr>
            <p:cNvPr id="8488" name="Google Shape;8488;p8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81"/>
          <p:cNvGrpSpPr/>
          <p:nvPr/>
        </p:nvGrpSpPr>
        <p:grpSpPr>
          <a:xfrm>
            <a:off x="3511040" y="3201532"/>
            <a:ext cx="354586" cy="353008"/>
            <a:chOff x="-30735200" y="3552550"/>
            <a:chExt cx="292225" cy="290925"/>
          </a:xfrm>
        </p:grpSpPr>
        <p:sp>
          <p:nvSpPr>
            <p:cNvPr id="8496" name="Google Shape;8496;p8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81"/>
          <p:cNvGrpSpPr/>
          <p:nvPr/>
        </p:nvGrpSpPr>
        <p:grpSpPr>
          <a:xfrm>
            <a:off x="3511040" y="3666154"/>
            <a:ext cx="354586" cy="353645"/>
            <a:chOff x="-30735200" y="3910925"/>
            <a:chExt cx="292225" cy="291450"/>
          </a:xfrm>
        </p:grpSpPr>
        <p:sp>
          <p:nvSpPr>
            <p:cNvPr id="8499" name="Google Shape;8499;p8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1" name="Google Shape;8501;p81"/>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2" name="Google Shape;8502;p81"/>
          <p:cNvGrpSpPr/>
          <p:nvPr/>
        </p:nvGrpSpPr>
        <p:grpSpPr>
          <a:xfrm>
            <a:off x="4864547" y="1375808"/>
            <a:ext cx="358971" cy="359224"/>
            <a:chOff x="-57956275" y="3197925"/>
            <a:chExt cx="319000" cy="319225"/>
          </a:xfrm>
        </p:grpSpPr>
        <p:sp>
          <p:nvSpPr>
            <p:cNvPr id="8503" name="Google Shape;8503;p8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81"/>
          <p:cNvGrpSpPr/>
          <p:nvPr/>
        </p:nvGrpSpPr>
        <p:grpSpPr>
          <a:xfrm>
            <a:off x="4886701" y="1832234"/>
            <a:ext cx="314662" cy="358971"/>
            <a:chOff x="-57940525" y="3590375"/>
            <a:chExt cx="279625" cy="319000"/>
          </a:xfrm>
        </p:grpSpPr>
        <p:sp>
          <p:nvSpPr>
            <p:cNvPr id="8511" name="Google Shape;8511;p8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81"/>
          <p:cNvGrpSpPr/>
          <p:nvPr/>
        </p:nvGrpSpPr>
        <p:grpSpPr>
          <a:xfrm>
            <a:off x="4857582" y="2273605"/>
            <a:ext cx="358099" cy="358999"/>
            <a:chOff x="-57959425" y="3982600"/>
            <a:chExt cx="318225" cy="319025"/>
          </a:xfrm>
        </p:grpSpPr>
        <p:sp>
          <p:nvSpPr>
            <p:cNvPr id="8517" name="Google Shape;8517;p8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81"/>
          <p:cNvGrpSpPr/>
          <p:nvPr/>
        </p:nvGrpSpPr>
        <p:grpSpPr>
          <a:xfrm>
            <a:off x="7057749" y="1376934"/>
            <a:ext cx="357226" cy="357226"/>
            <a:chOff x="-55987225" y="3198925"/>
            <a:chExt cx="317450" cy="317450"/>
          </a:xfrm>
        </p:grpSpPr>
        <p:sp>
          <p:nvSpPr>
            <p:cNvPr id="8522" name="Google Shape;8522;p8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81"/>
          <p:cNvGrpSpPr/>
          <p:nvPr/>
        </p:nvGrpSpPr>
        <p:grpSpPr>
          <a:xfrm>
            <a:off x="7057749" y="1832965"/>
            <a:ext cx="357226" cy="357367"/>
            <a:chOff x="-55987225" y="3591025"/>
            <a:chExt cx="317450" cy="317575"/>
          </a:xfrm>
        </p:grpSpPr>
        <p:sp>
          <p:nvSpPr>
            <p:cNvPr id="8527" name="Google Shape;8527;p8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81"/>
          <p:cNvGrpSpPr/>
          <p:nvPr/>
        </p:nvGrpSpPr>
        <p:grpSpPr>
          <a:xfrm>
            <a:off x="7071665" y="2273605"/>
            <a:ext cx="358999" cy="358999"/>
            <a:chOff x="-55988800" y="3982600"/>
            <a:chExt cx="319025" cy="319025"/>
          </a:xfrm>
        </p:grpSpPr>
        <p:sp>
          <p:nvSpPr>
            <p:cNvPr id="8533" name="Google Shape;8533;p8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81"/>
          <p:cNvGrpSpPr/>
          <p:nvPr/>
        </p:nvGrpSpPr>
        <p:grpSpPr>
          <a:xfrm>
            <a:off x="5730184" y="2731562"/>
            <a:ext cx="356326" cy="358971"/>
            <a:chOff x="-54026025" y="3192625"/>
            <a:chExt cx="316650" cy="319000"/>
          </a:xfrm>
        </p:grpSpPr>
        <p:sp>
          <p:nvSpPr>
            <p:cNvPr id="8539" name="Google Shape;8539;p8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81"/>
          <p:cNvGrpSpPr/>
          <p:nvPr/>
        </p:nvGrpSpPr>
        <p:grpSpPr>
          <a:xfrm>
            <a:off x="5750130" y="3202536"/>
            <a:ext cx="316434" cy="358099"/>
            <a:chOff x="-54007925" y="3584850"/>
            <a:chExt cx="281200" cy="318225"/>
          </a:xfrm>
        </p:grpSpPr>
        <p:sp>
          <p:nvSpPr>
            <p:cNvPr id="8548" name="Google Shape;8548;p8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81"/>
          <p:cNvGrpSpPr/>
          <p:nvPr/>
        </p:nvGrpSpPr>
        <p:grpSpPr>
          <a:xfrm>
            <a:off x="5750130" y="3664421"/>
            <a:ext cx="316434" cy="358914"/>
            <a:chOff x="-54007925" y="3975575"/>
            <a:chExt cx="281200" cy="318950"/>
          </a:xfrm>
        </p:grpSpPr>
        <p:sp>
          <p:nvSpPr>
            <p:cNvPr id="8555" name="Google Shape;8555;p8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81"/>
          <p:cNvGrpSpPr/>
          <p:nvPr/>
        </p:nvGrpSpPr>
        <p:grpSpPr>
          <a:xfrm>
            <a:off x="7984996" y="2748891"/>
            <a:ext cx="274770" cy="358492"/>
            <a:chOff x="-52005775" y="3208025"/>
            <a:chExt cx="244175" cy="318575"/>
          </a:xfrm>
        </p:grpSpPr>
        <p:sp>
          <p:nvSpPr>
            <p:cNvPr id="8560" name="Google Shape;8560;p8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81"/>
          <p:cNvGrpSpPr/>
          <p:nvPr/>
        </p:nvGrpSpPr>
        <p:grpSpPr>
          <a:xfrm>
            <a:off x="5291462" y="1376934"/>
            <a:ext cx="358099" cy="358099"/>
            <a:chOff x="-57568775" y="3198925"/>
            <a:chExt cx="318225" cy="318225"/>
          </a:xfrm>
        </p:grpSpPr>
        <p:sp>
          <p:nvSpPr>
            <p:cNvPr id="8572" name="Google Shape;8572;p8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81"/>
          <p:cNvGrpSpPr/>
          <p:nvPr/>
        </p:nvGrpSpPr>
        <p:grpSpPr>
          <a:xfrm>
            <a:off x="5313181" y="1832234"/>
            <a:ext cx="314662" cy="358099"/>
            <a:chOff x="-57549075" y="3590375"/>
            <a:chExt cx="279625" cy="318225"/>
          </a:xfrm>
        </p:grpSpPr>
        <p:sp>
          <p:nvSpPr>
            <p:cNvPr id="8579" name="Google Shape;8579;p8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81"/>
          <p:cNvGrpSpPr/>
          <p:nvPr/>
        </p:nvGrpSpPr>
        <p:grpSpPr>
          <a:xfrm>
            <a:off x="5305378" y="2273605"/>
            <a:ext cx="359871" cy="359871"/>
            <a:chOff x="-57570350" y="3982600"/>
            <a:chExt cx="319800" cy="319800"/>
          </a:xfrm>
        </p:grpSpPr>
        <p:sp>
          <p:nvSpPr>
            <p:cNvPr id="8584" name="Google Shape;8584;p8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81"/>
          <p:cNvGrpSpPr/>
          <p:nvPr/>
        </p:nvGrpSpPr>
        <p:grpSpPr>
          <a:xfrm>
            <a:off x="7520416" y="1376033"/>
            <a:ext cx="314662" cy="358999"/>
            <a:chOff x="-55576850" y="3198125"/>
            <a:chExt cx="279625" cy="319025"/>
          </a:xfrm>
        </p:grpSpPr>
        <p:sp>
          <p:nvSpPr>
            <p:cNvPr id="8589" name="Google Shape;8589;p8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81"/>
          <p:cNvGrpSpPr/>
          <p:nvPr/>
        </p:nvGrpSpPr>
        <p:grpSpPr>
          <a:xfrm>
            <a:off x="7497812" y="1832009"/>
            <a:ext cx="359871" cy="358324"/>
            <a:chOff x="-55596550" y="3590175"/>
            <a:chExt cx="319800" cy="318425"/>
          </a:xfrm>
        </p:grpSpPr>
        <p:sp>
          <p:nvSpPr>
            <p:cNvPr id="8594" name="Google Shape;8594;p8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81"/>
          <p:cNvGrpSpPr/>
          <p:nvPr/>
        </p:nvGrpSpPr>
        <p:grpSpPr>
          <a:xfrm>
            <a:off x="7513049" y="2273351"/>
            <a:ext cx="358999" cy="359252"/>
            <a:chOff x="-55595775" y="3982375"/>
            <a:chExt cx="319025" cy="319250"/>
          </a:xfrm>
        </p:grpSpPr>
        <p:sp>
          <p:nvSpPr>
            <p:cNvPr id="8599" name="Google Shape;8599;p8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81"/>
          <p:cNvGrpSpPr/>
          <p:nvPr/>
        </p:nvGrpSpPr>
        <p:grpSpPr>
          <a:xfrm>
            <a:off x="6170232" y="2731562"/>
            <a:ext cx="358999" cy="358099"/>
            <a:chOff x="-53635375" y="3192625"/>
            <a:chExt cx="319025" cy="318225"/>
          </a:xfrm>
        </p:grpSpPr>
        <p:sp>
          <p:nvSpPr>
            <p:cNvPr id="8606" name="Google Shape;8606;p8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81"/>
          <p:cNvGrpSpPr/>
          <p:nvPr/>
        </p:nvGrpSpPr>
        <p:grpSpPr>
          <a:xfrm>
            <a:off x="6192401" y="3202536"/>
            <a:ext cx="314662" cy="358999"/>
            <a:chOff x="-53615675" y="3584850"/>
            <a:chExt cx="279625" cy="319025"/>
          </a:xfrm>
        </p:grpSpPr>
        <p:sp>
          <p:nvSpPr>
            <p:cNvPr id="8610" name="Google Shape;8610;p8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81"/>
          <p:cNvGrpSpPr/>
          <p:nvPr/>
        </p:nvGrpSpPr>
        <p:grpSpPr>
          <a:xfrm>
            <a:off x="6170246" y="3665461"/>
            <a:ext cx="358971" cy="357874"/>
            <a:chOff x="-53634575" y="3976500"/>
            <a:chExt cx="319000" cy="318025"/>
          </a:xfrm>
        </p:grpSpPr>
        <p:sp>
          <p:nvSpPr>
            <p:cNvPr id="8614" name="Google Shape;8614;p8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81"/>
          <p:cNvGrpSpPr/>
          <p:nvPr/>
        </p:nvGrpSpPr>
        <p:grpSpPr>
          <a:xfrm>
            <a:off x="7965050" y="3208415"/>
            <a:ext cx="314662" cy="358436"/>
            <a:chOff x="-52023900" y="3590075"/>
            <a:chExt cx="279625" cy="318525"/>
          </a:xfrm>
        </p:grpSpPr>
        <p:sp>
          <p:nvSpPr>
            <p:cNvPr id="8623" name="Google Shape;8623;p8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81"/>
          <p:cNvGrpSpPr/>
          <p:nvPr/>
        </p:nvGrpSpPr>
        <p:grpSpPr>
          <a:xfrm>
            <a:off x="5728292" y="1376934"/>
            <a:ext cx="358971" cy="358971"/>
            <a:chOff x="-57173375" y="3198925"/>
            <a:chExt cx="319000" cy="319000"/>
          </a:xfrm>
        </p:grpSpPr>
        <p:sp>
          <p:nvSpPr>
            <p:cNvPr id="8631" name="Google Shape;8631;p8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81"/>
          <p:cNvGrpSpPr/>
          <p:nvPr/>
        </p:nvGrpSpPr>
        <p:grpSpPr>
          <a:xfrm>
            <a:off x="5729178" y="1854374"/>
            <a:ext cx="357198" cy="314690"/>
            <a:chOff x="-57176525" y="3610050"/>
            <a:chExt cx="317425" cy="279650"/>
          </a:xfrm>
        </p:grpSpPr>
        <p:sp>
          <p:nvSpPr>
            <p:cNvPr id="8636" name="Google Shape;8636;p8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81"/>
          <p:cNvGrpSpPr/>
          <p:nvPr/>
        </p:nvGrpSpPr>
        <p:grpSpPr>
          <a:xfrm>
            <a:off x="7939633" y="1376934"/>
            <a:ext cx="358099" cy="356326"/>
            <a:chOff x="-55202750" y="3198925"/>
            <a:chExt cx="318225" cy="316650"/>
          </a:xfrm>
        </p:grpSpPr>
        <p:sp>
          <p:nvSpPr>
            <p:cNvPr id="8642" name="Google Shape;8642;p8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81"/>
          <p:cNvGrpSpPr/>
          <p:nvPr/>
        </p:nvGrpSpPr>
        <p:grpSpPr>
          <a:xfrm>
            <a:off x="7950267" y="1832234"/>
            <a:ext cx="336830" cy="358099"/>
            <a:chOff x="-55194875" y="3590375"/>
            <a:chExt cx="299325" cy="318225"/>
          </a:xfrm>
        </p:grpSpPr>
        <p:sp>
          <p:nvSpPr>
            <p:cNvPr id="8645" name="Google Shape;8645;p8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81"/>
          <p:cNvGrpSpPr/>
          <p:nvPr/>
        </p:nvGrpSpPr>
        <p:grpSpPr>
          <a:xfrm>
            <a:off x="7954884" y="2274505"/>
            <a:ext cx="357198" cy="357198"/>
            <a:chOff x="-55203525" y="3983400"/>
            <a:chExt cx="317425" cy="317425"/>
          </a:xfrm>
        </p:grpSpPr>
        <p:sp>
          <p:nvSpPr>
            <p:cNvPr id="8651" name="Google Shape;8651;p8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81"/>
          <p:cNvGrpSpPr/>
          <p:nvPr/>
        </p:nvGrpSpPr>
        <p:grpSpPr>
          <a:xfrm>
            <a:off x="6621365" y="2731562"/>
            <a:ext cx="335930" cy="358971"/>
            <a:chOff x="-53232900" y="3192625"/>
            <a:chExt cx="298525" cy="319000"/>
          </a:xfrm>
        </p:grpSpPr>
        <p:sp>
          <p:nvSpPr>
            <p:cNvPr id="8655" name="Google Shape;8655;p8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81"/>
          <p:cNvGrpSpPr/>
          <p:nvPr/>
        </p:nvGrpSpPr>
        <p:grpSpPr>
          <a:xfrm>
            <a:off x="6610731" y="3202536"/>
            <a:ext cx="357198" cy="356326"/>
            <a:chOff x="-53242350" y="3584850"/>
            <a:chExt cx="317425" cy="316650"/>
          </a:xfrm>
        </p:grpSpPr>
        <p:sp>
          <p:nvSpPr>
            <p:cNvPr id="8664" name="Google Shape;8664;p8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81"/>
          <p:cNvGrpSpPr/>
          <p:nvPr/>
        </p:nvGrpSpPr>
        <p:grpSpPr>
          <a:xfrm>
            <a:off x="6631999" y="3665236"/>
            <a:ext cx="314662" cy="358999"/>
            <a:chOff x="-53224225" y="3976300"/>
            <a:chExt cx="279625" cy="319025"/>
          </a:xfrm>
        </p:grpSpPr>
        <p:sp>
          <p:nvSpPr>
            <p:cNvPr id="8670" name="Google Shape;8670;p8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81"/>
          <p:cNvGrpSpPr/>
          <p:nvPr/>
        </p:nvGrpSpPr>
        <p:grpSpPr>
          <a:xfrm>
            <a:off x="7942896" y="3672917"/>
            <a:ext cx="358971" cy="358408"/>
            <a:chOff x="-52043575" y="3983125"/>
            <a:chExt cx="319000" cy="318500"/>
          </a:xfrm>
        </p:grpSpPr>
        <p:sp>
          <p:nvSpPr>
            <p:cNvPr id="8678" name="Google Shape;8678;p8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81"/>
          <p:cNvGrpSpPr/>
          <p:nvPr/>
        </p:nvGrpSpPr>
        <p:grpSpPr>
          <a:xfrm>
            <a:off x="6196836" y="1376934"/>
            <a:ext cx="314662" cy="358971"/>
            <a:chOff x="-56766175" y="3198925"/>
            <a:chExt cx="279625" cy="319000"/>
          </a:xfrm>
        </p:grpSpPr>
        <p:sp>
          <p:nvSpPr>
            <p:cNvPr id="8688" name="Google Shape;8688;p8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81"/>
          <p:cNvGrpSpPr/>
          <p:nvPr/>
        </p:nvGrpSpPr>
        <p:grpSpPr>
          <a:xfrm>
            <a:off x="6195950" y="1832234"/>
            <a:ext cx="316434" cy="358099"/>
            <a:chOff x="-56766175" y="3590375"/>
            <a:chExt cx="281200" cy="318225"/>
          </a:xfrm>
        </p:grpSpPr>
        <p:sp>
          <p:nvSpPr>
            <p:cNvPr id="8696" name="Google Shape;8696;p8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81"/>
          <p:cNvGrpSpPr/>
          <p:nvPr/>
        </p:nvGrpSpPr>
        <p:grpSpPr>
          <a:xfrm>
            <a:off x="6232906" y="2273605"/>
            <a:ext cx="272126" cy="358099"/>
            <a:chOff x="-56747275" y="3982600"/>
            <a:chExt cx="241825" cy="318225"/>
          </a:xfrm>
        </p:grpSpPr>
        <p:sp>
          <p:nvSpPr>
            <p:cNvPr id="8701" name="Google Shape;8701;p8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81"/>
          <p:cNvGrpSpPr/>
          <p:nvPr/>
        </p:nvGrpSpPr>
        <p:grpSpPr>
          <a:xfrm>
            <a:off x="4840657" y="3215842"/>
            <a:ext cx="358999" cy="342991"/>
            <a:chOff x="-54812875" y="3596675"/>
            <a:chExt cx="319025" cy="304800"/>
          </a:xfrm>
        </p:grpSpPr>
        <p:sp>
          <p:nvSpPr>
            <p:cNvPr id="8709" name="Google Shape;8709;p8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6" name="Google Shape;8716;p81"/>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1"/>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8" name="Google Shape;8718;p81"/>
          <p:cNvGrpSpPr/>
          <p:nvPr/>
        </p:nvGrpSpPr>
        <p:grpSpPr>
          <a:xfrm>
            <a:off x="4862826" y="3672326"/>
            <a:ext cx="314662" cy="358099"/>
            <a:chOff x="-54793175" y="3982600"/>
            <a:chExt cx="279625" cy="318225"/>
          </a:xfrm>
        </p:grpSpPr>
        <p:sp>
          <p:nvSpPr>
            <p:cNvPr id="8719" name="Google Shape;8719;p8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81"/>
          <p:cNvGrpSpPr/>
          <p:nvPr/>
        </p:nvGrpSpPr>
        <p:grpSpPr>
          <a:xfrm>
            <a:off x="7074284" y="2731562"/>
            <a:ext cx="314662" cy="358099"/>
            <a:chOff x="-52832000" y="3192625"/>
            <a:chExt cx="279625" cy="318225"/>
          </a:xfrm>
        </p:grpSpPr>
        <p:sp>
          <p:nvSpPr>
            <p:cNvPr id="8727" name="Google Shape;8727;p8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81"/>
          <p:cNvGrpSpPr/>
          <p:nvPr/>
        </p:nvGrpSpPr>
        <p:grpSpPr>
          <a:xfrm>
            <a:off x="5760817" y="2272929"/>
            <a:ext cx="323524" cy="358774"/>
            <a:chOff x="-57162350" y="3982000"/>
            <a:chExt cx="287500" cy="318825"/>
          </a:xfrm>
        </p:grpSpPr>
        <p:sp>
          <p:nvSpPr>
            <p:cNvPr id="8736" name="Google Shape;8736;p8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81"/>
          <p:cNvGrpSpPr/>
          <p:nvPr/>
        </p:nvGrpSpPr>
        <p:grpSpPr>
          <a:xfrm>
            <a:off x="7052130" y="3203436"/>
            <a:ext cx="358971" cy="357198"/>
            <a:chOff x="-52851675" y="3585650"/>
            <a:chExt cx="319000" cy="317425"/>
          </a:xfrm>
        </p:grpSpPr>
        <p:sp>
          <p:nvSpPr>
            <p:cNvPr id="8745" name="Google Shape;8745;p8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81"/>
          <p:cNvGrpSpPr/>
          <p:nvPr/>
        </p:nvGrpSpPr>
        <p:grpSpPr>
          <a:xfrm>
            <a:off x="7074284" y="3665236"/>
            <a:ext cx="314662" cy="358999"/>
            <a:chOff x="-52832000" y="3976300"/>
            <a:chExt cx="279625" cy="319025"/>
          </a:xfrm>
        </p:grpSpPr>
        <p:sp>
          <p:nvSpPr>
            <p:cNvPr id="8752" name="Google Shape;8752;p8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81"/>
          <p:cNvGrpSpPr/>
          <p:nvPr/>
        </p:nvGrpSpPr>
        <p:grpSpPr>
          <a:xfrm>
            <a:off x="6191490" y="4119884"/>
            <a:ext cx="316434" cy="358099"/>
            <a:chOff x="-51633225" y="3198925"/>
            <a:chExt cx="281200" cy="318225"/>
          </a:xfrm>
        </p:grpSpPr>
        <p:sp>
          <p:nvSpPr>
            <p:cNvPr id="8758" name="Google Shape;8758;p8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81"/>
          <p:cNvGrpSpPr/>
          <p:nvPr/>
        </p:nvGrpSpPr>
        <p:grpSpPr>
          <a:xfrm>
            <a:off x="6610314" y="1377806"/>
            <a:ext cx="365188" cy="357226"/>
            <a:chOff x="-56396775" y="3199700"/>
            <a:chExt cx="324525" cy="317450"/>
          </a:xfrm>
        </p:grpSpPr>
        <p:sp>
          <p:nvSpPr>
            <p:cNvPr id="8766" name="Google Shape;8766;p8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81"/>
          <p:cNvGrpSpPr/>
          <p:nvPr/>
        </p:nvGrpSpPr>
        <p:grpSpPr>
          <a:xfrm>
            <a:off x="6613408" y="1843740"/>
            <a:ext cx="358999" cy="335958"/>
            <a:chOff x="-56394425" y="3600600"/>
            <a:chExt cx="319025" cy="298550"/>
          </a:xfrm>
        </p:grpSpPr>
        <p:sp>
          <p:nvSpPr>
            <p:cNvPr id="8773" name="Google Shape;8773;p8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81"/>
          <p:cNvGrpSpPr/>
          <p:nvPr/>
        </p:nvGrpSpPr>
        <p:grpSpPr>
          <a:xfrm>
            <a:off x="6644175" y="2274505"/>
            <a:ext cx="327068" cy="357198"/>
            <a:chOff x="-56379450" y="3983400"/>
            <a:chExt cx="290650" cy="317425"/>
          </a:xfrm>
        </p:grpSpPr>
        <p:sp>
          <p:nvSpPr>
            <p:cNvPr id="8777" name="Google Shape;8777;p8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1"/>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1"/>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81"/>
          <p:cNvGrpSpPr/>
          <p:nvPr/>
        </p:nvGrpSpPr>
        <p:grpSpPr>
          <a:xfrm>
            <a:off x="5307879" y="2738651"/>
            <a:ext cx="316434" cy="358971"/>
            <a:chOff x="-54401725" y="3198925"/>
            <a:chExt cx="281200" cy="319000"/>
          </a:xfrm>
        </p:grpSpPr>
        <p:sp>
          <p:nvSpPr>
            <p:cNvPr id="8786" name="Google Shape;8786;p8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81"/>
          <p:cNvGrpSpPr/>
          <p:nvPr/>
        </p:nvGrpSpPr>
        <p:grpSpPr>
          <a:xfrm>
            <a:off x="5308766" y="3208753"/>
            <a:ext cx="314662" cy="358099"/>
            <a:chOff x="-54401725" y="3590375"/>
            <a:chExt cx="279625" cy="318225"/>
          </a:xfrm>
        </p:grpSpPr>
        <p:sp>
          <p:nvSpPr>
            <p:cNvPr id="8798" name="Google Shape;8798;p8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81"/>
          <p:cNvGrpSpPr/>
          <p:nvPr/>
        </p:nvGrpSpPr>
        <p:grpSpPr>
          <a:xfrm>
            <a:off x="5306557" y="3672326"/>
            <a:ext cx="319079" cy="358099"/>
            <a:chOff x="-54403300" y="3982600"/>
            <a:chExt cx="283550" cy="318225"/>
          </a:xfrm>
        </p:grpSpPr>
        <p:sp>
          <p:nvSpPr>
            <p:cNvPr id="8805" name="Google Shape;8805;p8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81"/>
          <p:cNvGrpSpPr/>
          <p:nvPr/>
        </p:nvGrpSpPr>
        <p:grpSpPr>
          <a:xfrm>
            <a:off x="7493951" y="2733559"/>
            <a:ext cx="356298" cy="356973"/>
            <a:chOff x="-52458650" y="3194400"/>
            <a:chExt cx="316625" cy="317225"/>
          </a:xfrm>
        </p:grpSpPr>
        <p:sp>
          <p:nvSpPr>
            <p:cNvPr id="8811" name="Google Shape;8811;p8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81"/>
          <p:cNvGrpSpPr/>
          <p:nvPr/>
        </p:nvGrpSpPr>
        <p:grpSpPr>
          <a:xfrm>
            <a:off x="4862826" y="2738651"/>
            <a:ext cx="314662" cy="358971"/>
            <a:chOff x="-54793175" y="3198925"/>
            <a:chExt cx="279625" cy="319000"/>
          </a:xfrm>
        </p:grpSpPr>
        <p:sp>
          <p:nvSpPr>
            <p:cNvPr id="8820" name="Google Shape;8820;p8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81"/>
          <p:cNvGrpSpPr/>
          <p:nvPr/>
        </p:nvGrpSpPr>
        <p:grpSpPr>
          <a:xfrm>
            <a:off x="7503249" y="3202536"/>
            <a:ext cx="337703" cy="357845"/>
            <a:chOff x="-52450000" y="3584850"/>
            <a:chExt cx="300100" cy="318000"/>
          </a:xfrm>
        </p:grpSpPr>
        <p:sp>
          <p:nvSpPr>
            <p:cNvPr id="8828" name="Google Shape;8828;p8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81"/>
          <p:cNvGrpSpPr/>
          <p:nvPr/>
        </p:nvGrpSpPr>
        <p:grpSpPr>
          <a:xfrm>
            <a:off x="7514769" y="3667009"/>
            <a:ext cx="314662" cy="357226"/>
            <a:chOff x="-52440550" y="3977875"/>
            <a:chExt cx="279625" cy="317450"/>
          </a:xfrm>
        </p:grpSpPr>
        <p:sp>
          <p:nvSpPr>
            <p:cNvPr id="8836" name="Google Shape;8836;p8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81"/>
          <p:cNvGrpSpPr/>
          <p:nvPr/>
        </p:nvGrpSpPr>
        <p:grpSpPr>
          <a:xfrm>
            <a:off x="6626703" y="4123215"/>
            <a:ext cx="314662" cy="358999"/>
            <a:chOff x="-51623775" y="3584850"/>
            <a:chExt cx="279625" cy="319025"/>
          </a:xfrm>
        </p:grpSpPr>
        <p:sp>
          <p:nvSpPr>
            <p:cNvPr id="8845" name="Google Shape;8845;p8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4" name="Google Shape;8854;p81"/>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855" name="Google Shape;8855;p81"/>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59" name="Shape 8859"/>
        <p:cNvGrpSpPr/>
        <p:nvPr/>
      </p:nvGrpSpPr>
      <p:grpSpPr>
        <a:xfrm>
          <a:off x="0" y="0"/>
          <a:ext cx="0" cy="0"/>
          <a:chOff x="0" y="0"/>
          <a:chExt cx="0" cy="0"/>
        </a:xfrm>
      </p:grpSpPr>
      <p:grpSp>
        <p:nvGrpSpPr>
          <p:cNvPr id="8860" name="Google Shape;8860;p82"/>
          <p:cNvGrpSpPr/>
          <p:nvPr/>
        </p:nvGrpSpPr>
        <p:grpSpPr>
          <a:xfrm>
            <a:off x="866775" y="1386849"/>
            <a:ext cx="276003" cy="357300"/>
            <a:chOff x="-50469125" y="3183175"/>
            <a:chExt cx="233150" cy="301825"/>
          </a:xfrm>
        </p:grpSpPr>
        <p:sp>
          <p:nvSpPr>
            <p:cNvPr id="8861" name="Google Shape;8861;p8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82"/>
          <p:cNvGrpSpPr/>
          <p:nvPr/>
        </p:nvGrpSpPr>
        <p:grpSpPr>
          <a:xfrm>
            <a:off x="826674" y="1822251"/>
            <a:ext cx="356205" cy="355288"/>
            <a:chOff x="-50504575" y="3550975"/>
            <a:chExt cx="300900" cy="300125"/>
          </a:xfrm>
        </p:grpSpPr>
        <p:sp>
          <p:nvSpPr>
            <p:cNvPr id="8865" name="Google Shape;8865;p8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82"/>
          <p:cNvGrpSpPr/>
          <p:nvPr/>
        </p:nvGrpSpPr>
        <p:grpSpPr>
          <a:xfrm>
            <a:off x="826674" y="2260493"/>
            <a:ext cx="356205" cy="354341"/>
            <a:chOff x="-50503000" y="3921175"/>
            <a:chExt cx="300900" cy="299325"/>
          </a:xfrm>
        </p:grpSpPr>
        <p:sp>
          <p:nvSpPr>
            <p:cNvPr id="8870" name="Google Shape;8870;p8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82"/>
          <p:cNvGrpSpPr/>
          <p:nvPr/>
        </p:nvGrpSpPr>
        <p:grpSpPr>
          <a:xfrm>
            <a:off x="3030727" y="1406411"/>
            <a:ext cx="355258" cy="356205"/>
            <a:chOff x="-48630025" y="3199700"/>
            <a:chExt cx="300100" cy="300900"/>
          </a:xfrm>
        </p:grpSpPr>
        <p:sp>
          <p:nvSpPr>
            <p:cNvPr id="8876" name="Google Shape;8876;p8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82"/>
          <p:cNvGrpSpPr/>
          <p:nvPr/>
        </p:nvGrpSpPr>
        <p:grpSpPr>
          <a:xfrm>
            <a:off x="3030727" y="1843707"/>
            <a:ext cx="355258" cy="355258"/>
            <a:chOff x="-48630025" y="3569100"/>
            <a:chExt cx="300100" cy="300100"/>
          </a:xfrm>
        </p:grpSpPr>
        <p:sp>
          <p:nvSpPr>
            <p:cNvPr id="8880" name="Google Shape;8880;p8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82"/>
          <p:cNvGrpSpPr/>
          <p:nvPr/>
        </p:nvGrpSpPr>
        <p:grpSpPr>
          <a:xfrm>
            <a:off x="3031201" y="2281003"/>
            <a:ext cx="354311" cy="353394"/>
            <a:chOff x="-48629225" y="3938500"/>
            <a:chExt cx="299300" cy="298525"/>
          </a:xfrm>
        </p:grpSpPr>
        <p:sp>
          <p:nvSpPr>
            <p:cNvPr id="8891" name="Google Shape;8891;p8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82"/>
          <p:cNvGrpSpPr/>
          <p:nvPr/>
        </p:nvGrpSpPr>
        <p:grpSpPr>
          <a:xfrm>
            <a:off x="1766604" y="2752344"/>
            <a:ext cx="311458" cy="354341"/>
            <a:chOff x="-46762575" y="3200500"/>
            <a:chExt cx="263100" cy="299325"/>
          </a:xfrm>
        </p:grpSpPr>
        <p:sp>
          <p:nvSpPr>
            <p:cNvPr id="8896" name="Google Shape;8896;p8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82"/>
          <p:cNvGrpSpPr/>
          <p:nvPr/>
        </p:nvGrpSpPr>
        <p:grpSpPr>
          <a:xfrm>
            <a:off x="1744689" y="3211066"/>
            <a:ext cx="355288" cy="312375"/>
            <a:chOff x="-46779900" y="3588000"/>
            <a:chExt cx="300125" cy="263875"/>
          </a:xfrm>
        </p:grpSpPr>
        <p:sp>
          <p:nvSpPr>
            <p:cNvPr id="8902" name="Google Shape;8902;p8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82"/>
          <p:cNvGrpSpPr/>
          <p:nvPr/>
        </p:nvGrpSpPr>
        <p:grpSpPr>
          <a:xfrm>
            <a:off x="1745162" y="3625988"/>
            <a:ext cx="354341" cy="353394"/>
            <a:chOff x="-46779100" y="3938500"/>
            <a:chExt cx="299325" cy="298525"/>
          </a:xfrm>
        </p:grpSpPr>
        <p:sp>
          <p:nvSpPr>
            <p:cNvPr id="8907" name="Google Shape;8907;p8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82"/>
          <p:cNvGrpSpPr/>
          <p:nvPr/>
        </p:nvGrpSpPr>
        <p:grpSpPr>
          <a:xfrm>
            <a:off x="3952900" y="2758855"/>
            <a:ext cx="355258" cy="355288"/>
            <a:chOff x="-44924250" y="3206000"/>
            <a:chExt cx="300100" cy="300125"/>
          </a:xfrm>
        </p:grpSpPr>
        <p:sp>
          <p:nvSpPr>
            <p:cNvPr id="8910" name="Google Shape;8910;p8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82"/>
          <p:cNvGrpSpPr/>
          <p:nvPr/>
        </p:nvGrpSpPr>
        <p:grpSpPr>
          <a:xfrm>
            <a:off x="1267386" y="1386849"/>
            <a:ext cx="355258" cy="355258"/>
            <a:chOff x="-50134375" y="3183175"/>
            <a:chExt cx="300100" cy="300100"/>
          </a:xfrm>
        </p:grpSpPr>
        <p:sp>
          <p:nvSpPr>
            <p:cNvPr id="8916" name="Google Shape;8916;p8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82"/>
          <p:cNvGrpSpPr/>
          <p:nvPr/>
        </p:nvGrpSpPr>
        <p:grpSpPr>
          <a:xfrm>
            <a:off x="1267386" y="1822251"/>
            <a:ext cx="355258" cy="355288"/>
            <a:chOff x="-50134375" y="3550975"/>
            <a:chExt cx="300100" cy="300125"/>
          </a:xfrm>
        </p:grpSpPr>
        <p:sp>
          <p:nvSpPr>
            <p:cNvPr id="8927" name="Google Shape;8927;p8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82"/>
          <p:cNvGrpSpPr/>
          <p:nvPr/>
        </p:nvGrpSpPr>
        <p:grpSpPr>
          <a:xfrm>
            <a:off x="1267386" y="2259783"/>
            <a:ext cx="355258" cy="355051"/>
            <a:chOff x="-50134375" y="3920575"/>
            <a:chExt cx="300100" cy="299925"/>
          </a:xfrm>
        </p:grpSpPr>
        <p:sp>
          <p:nvSpPr>
            <p:cNvPr id="8930" name="Google Shape;8930;p8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82"/>
          <p:cNvGrpSpPr/>
          <p:nvPr/>
        </p:nvGrpSpPr>
        <p:grpSpPr>
          <a:xfrm>
            <a:off x="3478110" y="1407358"/>
            <a:ext cx="357123" cy="355258"/>
            <a:chOff x="-48262200" y="3200500"/>
            <a:chExt cx="301675" cy="300100"/>
          </a:xfrm>
        </p:grpSpPr>
        <p:sp>
          <p:nvSpPr>
            <p:cNvPr id="8934" name="Google Shape;8934;p8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82"/>
          <p:cNvGrpSpPr/>
          <p:nvPr/>
        </p:nvGrpSpPr>
        <p:grpSpPr>
          <a:xfrm>
            <a:off x="3507483" y="1844447"/>
            <a:ext cx="298377" cy="354519"/>
            <a:chOff x="-48233050" y="3569725"/>
            <a:chExt cx="252050" cy="299475"/>
          </a:xfrm>
        </p:grpSpPr>
        <p:sp>
          <p:nvSpPr>
            <p:cNvPr id="8944" name="Google Shape;8944;p8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82"/>
          <p:cNvGrpSpPr/>
          <p:nvPr/>
        </p:nvGrpSpPr>
        <p:grpSpPr>
          <a:xfrm>
            <a:off x="3531248" y="2278191"/>
            <a:ext cx="250847" cy="358070"/>
            <a:chOff x="-48216525" y="3936125"/>
            <a:chExt cx="211900" cy="302475"/>
          </a:xfrm>
        </p:grpSpPr>
        <p:sp>
          <p:nvSpPr>
            <p:cNvPr id="8948" name="Google Shape;8948;p8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82"/>
          <p:cNvGrpSpPr/>
          <p:nvPr/>
        </p:nvGrpSpPr>
        <p:grpSpPr>
          <a:xfrm>
            <a:off x="2186966" y="2753261"/>
            <a:ext cx="355258" cy="355288"/>
            <a:chOff x="-46410500" y="3201275"/>
            <a:chExt cx="300100" cy="300125"/>
          </a:xfrm>
        </p:grpSpPr>
        <p:sp>
          <p:nvSpPr>
            <p:cNvPr id="8953" name="Google Shape;8953;p8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82"/>
          <p:cNvGrpSpPr/>
          <p:nvPr/>
        </p:nvGrpSpPr>
        <p:grpSpPr>
          <a:xfrm>
            <a:off x="2186966" y="3188692"/>
            <a:ext cx="355258" cy="356205"/>
            <a:chOff x="-46409700" y="3569100"/>
            <a:chExt cx="300100" cy="300900"/>
          </a:xfrm>
        </p:grpSpPr>
        <p:sp>
          <p:nvSpPr>
            <p:cNvPr id="8959" name="Google Shape;8959;p8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82"/>
          <p:cNvGrpSpPr/>
          <p:nvPr/>
        </p:nvGrpSpPr>
        <p:grpSpPr>
          <a:xfrm>
            <a:off x="2174847" y="3624124"/>
            <a:ext cx="379497" cy="358070"/>
            <a:chOff x="-46422300" y="3936925"/>
            <a:chExt cx="320575" cy="302475"/>
          </a:xfrm>
        </p:grpSpPr>
        <p:sp>
          <p:nvSpPr>
            <p:cNvPr id="8965" name="Google Shape;8965;p8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82"/>
          <p:cNvGrpSpPr/>
          <p:nvPr/>
        </p:nvGrpSpPr>
        <p:grpSpPr>
          <a:xfrm>
            <a:off x="3952426" y="3178452"/>
            <a:ext cx="356205" cy="355258"/>
            <a:chOff x="-44914800" y="3560450"/>
            <a:chExt cx="300900" cy="300100"/>
          </a:xfrm>
        </p:grpSpPr>
        <p:sp>
          <p:nvSpPr>
            <p:cNvPr id="8968" name="Google Shape;8968;p8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82"/>
          <p:cNvGrpSpPr/>
          <p:nvPr/>
        </p:nvGrpSpPr>
        <p:grpSpPr>
          <a:xfrm>
            <a:off x="1707478" y="1387086"/>
            <a:ext cx="354311" cy="354104"/>
            <a:chOff x="-49764975" y="3183375"/>
            <a:chExt cx="299300" cy="299125"/>
          </a:xfrm>
        </p:grpSpPr>
        <p:sp>
          <p:nvSpPr>
            <p:cNvPr id="8974" name="Google Shape;8974;p8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82"/>
          <p:cNvGrpSpPr/>
          <p:nvPr/>
        </p:nvGrpSpPr>
        <p:grpSpPr>
          <a:xfrm>
            <a:off x="1707478" y="1822547"/>
            <a:ext cx="354311" cy="355909"/>
            <a:chOff x="-49764975" y="3551225"/>
            <a:chExt cx="299300" cy="300650"/>
          </a:xfrm>
        </p:grpSpPr>
        <p:sp>
          <p:nvSpPr>
            <p:cNvPr id="8984" name="Google Shape;8984;p8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82"/>
          <p:cNvGrpSpPr/>
          <p:nvPr/>
        </p:nvGrpSpPr>
        <p:grpSpPr>
          <a:xfrm>
            <a:off x="1705140" y="2259310"/>
            <a:ext cx="358987" cy="355525"/>
            <a:chOff x="-49766550" y="3920175"/>
            <a:chExt cx="303250" cy="300325"/>
          </a:xfrm>
        </p:grpSpPr>
        <p:sp>
          <p:nvSpPr>
            <p:cNvPr id="8996" name="Google Shape;8996;p8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82"/>
          <p:cNvGrpSpPr/>
          <p:nvPr/>
        </p:nvGrpSpPr>
        <p:grpSpPr>
          <a:xfrm>
            <a:off x="3920671" y="1407358"/>
            <a:ext cx="357123" cy="354341"/>
            <a:chOff x="-47892800" y="3200500"/>
            <a:chExt cx="301675" cy="299325"/>
          </a:xfrm>
        </p:grpSpPr>
        <p:sp>
          <p:nvSpPr>
            <p:cNvPr id="9001" name="Google Shape;9001;p8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82"/>
          <p:cNvGrpSpPr/>
          <p:nvPr/>
        </p:nvGrpSpPr>
        <p:grpSpPr>
          <a:xfrm>
            <a:off x="3984537" y="1843707"/>
            <a:ext cx="229391" cy="355258"/>
            <a:chOff x="-47839250" y="3569100"/>
            <a:chExt cx="193775" cy="300100"/>
          </a:xfrm>
        </p:grpSpPr>
        <p:sp>
          <p:nvSpPr>
            <p:cNvPr id="9008" name="Google Shape;9008;p8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82"/>
          <p:cNvGrpSpPr/>
          <p:nvPr/>
        </p:nvGrpSpPr>
        <p:grpSpPr>
          <a:xfrm>
            <a:off x="3921603" y="2280056"/>
            <a:ext cx="355258" cy="356205"/>
            <a:chOff x="-47892800" y="3937700"/>
            <a:chExt cx="300100" cy="300900"/>
          </a:xfrm>
        </p:grpSpPr>
        <p:sp>
          <p:nvSpPr>
            <p:cNvPr id="9015" name="Google Shape;9015;p8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82"/>
          <p:cNvGrpSpPr/>
          <p:nvPr/>
        </p:nvGrpSpPr>
        <p:grpSpPr>
          <a:xfrm>
            <a:off x="2626898" y="2773770"/>
            <a:ext cx="355258" cy="311458"/>
            <a:chOff x="-46042675" y="3218600"/>
            <a:chExt cx="300100" cy="263100"/>
          </a:xfrm>
        </p:grpSpPr>
        <p:sp>
          <p:nvSpPr>
            <p:cNvPr id="9024" name="Google Shape;9024;p8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82"/>
          <p:cNvGrpSpPr/>
          <p:nvPr/>
        </p:nvGrpSpPr>
        <p:grpSpPr>
          <a:xfrm>
            <a:off x="2626898" y="3188219"/>
            <a:ext cx="355258" cy="323118"/>
            <a:chOff x="-46042675" y="3568700"/>
            <a:chExt cx="300100" cy="272950"/>
          </a:xfrm>
        </p:grpSpPr>
        <p:sp>
          <p:nvSpPr>
            <p:cNvPr id="9031" name="Google Shape;9031;p8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82"/>
          <p:cNvGrpSpPr/>
          <p:nvPr/>
        </p:nvGrpSpPr>
        <p:grpSpPr>
          <a:xfrm>
            <a:off x="2668849" y="3625189"/>
            <a:ext cx="271357" cy="356057"/>
            <a:chOff x="-46007225" y="3937825"/>
            <a:chExt cx="229225" cy="300775"/>
          </a:xfrm>
        </p:grpSpPr>
        <p:sp>
          <p:nvSpPr>
            <p:cNvPr id="9036" name="Google Shape;9036;p8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82"/>
          <p:cNvGrpSpPr/>
          <p:nvPr/>
        </p:nvGrpSpPr>
        <p:grpSpPr>
          <a:xfrm>
            <a:off x="3974341" y="3615275"/>
            <a:ext cx="312375" cy="357596"/>
            <a:chOff x="-44895900" y="3929450"/>
            <a:chExt cx="263875" cy="302075"/>
          </a:xfrm>
        </p:grpSpPr>
        <p:sp>
          <p:nvSpPr>
            <p:cNvPr id="9047" name="Google Shape;9047;p8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82"/>
          <p:cNvGrpSpPr/>
          <p:nvPr/>
        </p:nvGrpSpPr>
        <p:grpSpPr>
          <a:xfrm>
            <a:off x="2148160" y="1398036"/>
            <a:ext cx="356205" cy="332885"/>
            <a:chOff x="-49397175" y="3192625"/>
            <a:chExt cx="300900" cy="281200"/>
          </a:xfrm>
        </p:grpSpPr>
        <p:sp>
          <p:nvSpPr>
            <p:cNvPr id="9054" name="Google Shape;9054;p8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82"/>
          <p:cNvGrpSpPr/>
          <p:nvPr/>
        </p:nvGrpSpPr>
        <p:grpSpPr>
          <a:xfrm>
            <a:off x="2174263" y="1822251"/>
            <a:ext cx="304000" cy="356205"/>
            <a:chOff x="-49375900" y="3550975"/>
            <a:chExt cx="256800" cy="300900"/>
          </a:xfrm>
        </p:grpSpPr>
        <p:sp>
          <p:nvSpPr>
            <p:cNvPr id="9062" name="Google Shape;9062;p8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2"/>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82"/>
          <p:cNvGrpSpPr/>
          <p:nvPr/>
        </p:nvGrpSpPr>
        <p:grpSpPr>
          <a:xfrm>
            <a:off x="2169616" y="2259546"/>
            <a:ext cx="313293" cy="356205"/>
            <a:chOff x="-49378250" y="3920375"/>
            <a:chExt cx="264650" cy="300900"/>
          </a:xfrm>
        </p:grpSpPr>
        <p:sp>
          <p:nvSpPr>
            <p:cNvPr id="9074" name="Google Shape;9074;p8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82"/>
          <p:cNvGrpSpPr/>
          <p:nvPr/>
        </p:nvGrpSpPr>
        <p:grpSpPr>
          <a:xfrm>
            <a:off x="888604" y="2752344"/>
            <a:ext cx="312375" cy="357123"/>
            <a:chOff x="-47505300" y="3200500"/>
            <a:chExt cx="263875" cy="301675"/>
          </a:xfrm>
        </p:grpSpPr>
        <p:sp>
          <p:nvSpPr>
            <p:cNvPr id="9082" name="Google Shape;9082;p8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82"/>
          <p:cNvGrpSpPr/>
          <p:nvPr/>
        </p:nvGrpSpPr>
        <p:grpSpPr>
          <a:xfrm>
            <a:off x="866704" y="3188692"/>
            <a:ext cx="356176" cy="355051"/>
            <a:chOff x="-47524975" y="3569100"/>
            <a:chExt cx="300875" cy="299925"/>
          </a:xfrm>
        </p:grpSpPr>
        <p:sp>
          <p:nvSpPr>
            <p:cNvPr id="9096" name="Google Shape;9096;p8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82"/>
          <p:cNvGrpSpPr/>
          <p:nvPr/>
        </p:nvGrpSpPr>
        <p:grpSpPr>
          <a:xfrm>
            <a:off x="867162" y="3667954"/>
            <a:ext cx="355258" cy="270410"/>
            <a:chOff x="-47523400" y="3973950"/>
            <a:chExt cx="300100" cy="228425"/>
          </a:xfrm>
        </p:grpSpPr>
        <p:sp>
          <p:nvSpPr>
            <p:cNvPr id="9102" name="Google Shape;9102;p8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82"/>
          <p:cNvGrpSpPr/>
          <p:nvPr/>
        </p:nvGrpSpPr>
        <p:grpSpPr>
          <a:xfrm>
            <a:off x="3072283" y="2750953"/>
            <a:ext cx="354341" cy="357596"/>
            <a:chOff x="-45673275" y="3199325"/>
            <a:chExt cx="299325" cy="302075"/>
          </a:xfrm>
        </p:grpSpPr>
        <p:sp>
          <p:nvSpPr>
            <p:cNvPr id="9108" name="Google Shape;9108;p8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82"/>
          <p:cNvGrpSpPr/>
          <p:nvPr/>
        </p:nvGrpSpPr>
        <p:grpSpPr>
          <a:xfrm>
            <a:off x="3071351" y="3209202"/>
            <a:ext cx="356205" cy="314240"/>
            <a:chOff x="-45674075" y="3586425"/>
            <a:chExt cx="300900" cy="265450"/>
          </a:xfrm>
        </p:grpSpPr>
        <p:sp>
          <p:nvSpPr>
            <p:cNvPr id="9112" name="Google Shape;9112;p8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82"/>
          <p:cNvGrpSpPr/>
          <p:nvPr/>
        </p:nvGrpSpPr>
        <p:grpSpPr>
          <a:xfrm>
            <a:off x="3072283" y="3625041"/>
            <a:ext cx="354341" cy="356205"/>
            <a:chOff x="-45673275" y="3937700"/>
            <a:chExt cx="299325" cy="300900"/>
          </a:xfrm>
        </p:grpSpPr>
        <p:sp>
          <p:nvSpPr>
            <p:cNvPr id="9115" name="Google Shape;9115;p8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82"/>
          <p:cNvGrpSpPr/>
          <p:nvPr/>
        </p:nvGrpSpPr>
        <p:grpSpPr>
          <a:xfrm>
            <a:off x="2186449" y="4117825"/>
            <a:ext cx="356205" cy="356205"/>
            <a:chOff x="-44512325" y="3176075"/>
            <a:chExt cx="300900" cy="300900"/>
          </a:xfrm>
        </p:grpSpPr>
        <p:sp>
          <p:nvSpPr>
            <p:cNvPr id="9122" name="Google Shape;9122;p8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82"/>
          <p:cNvGrpSpPr/>
          <p:nvPr/>
        </p:nvGrpSpPr>
        <p:grpSpPr>
          <a:xfrm>
            <a:off x="2589789" y="1386849"/>
            <a:ext cx="354341" cy="354341"/>
            <a:chOff x="-49027775" y="3183175"/>
            <a:chExt cx="299325" cy="299325"/>
          </a:xfrm>
        </p:grpSpPr>
        <p:sp>
          <p:nvSpPr>
            <p:cNvPr id="9126" name="Google Shape;9126;p8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82"/>
          <p:cNvGrpSpPr/>
          <p:nvPr/>
        </p:nvGrpSpPr>
        <p:grpSpPr>
          <a:xfrm>
            <a:off x="2589330" y="1822251"/>
            <a:ext cx="355258" cy="357152"/>
            <a:chOff x="-49027775" y="3550975"/>
            <a:chExt cx="300100" cy="301700"/>
          </a:xfrm>
        </p:grpSpPr>
        <p:sp>
          <p:nvSpPr>
            <p:cNvPr id="9131" name="Google Shape;9131;p8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82"/>
          <p:cNvGrpSpPr/>
          <p:nvPr/>
        </p:nvGrpSpPr>
        <p:grpSpPr>
          <a:xfrm>
            <a:off x="2587406" y="2259310"/>
            <a:ext cx="359106" cy="355525"/>
            <a:chOff x="-49031025" y="3920175"/>
            <a:chExt cx="303350" cy="300325"/>
          </a:xfrm>
        </p:grpSpPr>
        <p:sp>
          <p:nvSpPr>
            <p:cNvPr id="9142" name="Google Shape;9142;p8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82"/>
          <p:cNvGrpSpPr/>
          <p:nvPr/>
        </p:nvGrpSpPr>
        <p:grpSpPr>
          <a:xfrm>
            <a:off x="1303511" y="2752344"/>
            <a:ext cx="356176" cy="354341"/>
            <a:chOff x="-47155575" y="3200500"/>
            <a:chExt cx="300875" cy="299325"/>
          </a:xfrm>
        </p:grpSpPr>
        <p:sp>
          <p:nvSpPr>
            <p:cNvPr id="9149" name="Google Shape;9149;p8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82"/>
          <p:cNvGrpSpPr/>
          <p:nvPr/>
        </p:nvGrpSpPr>
        <p:grpSpPr>
          <a:xfrm>
            <a:off x="1303970" y="3188692"/>
            <a:ext cx="355258" cy="355258"/>
            <a:chOff x="-47154800" y="3569100"/>
            <a:chExt cx="300100" cy="300100"/>
          </a:xfrm>
        </p:grpSpPr>
        <p:sp>
          <p:nvSpPr>
            <p:cNvPr id="9156" name="Google Shape;9156;p8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82"/>
          <p:cNvGrpSpPr/>
          <p:nvPr/>
        </p:nvGrpSpPr>
        <p:grpSpPr>
          <a:xfrm>
            <a:off x="1304443" y="3626905"/>
            <a:ext cx="354311" cy="353423"/>
            <a:chOff x="-47154000" y="3939275"/>
            <a:chExt cx="299300" cy="298550"/>
          </a:xfrm>
        </p:grpSpPr>
        <p:sp>
          <p:nvSpPr>
            <p:cNvPr id="9163" name="Google Shape;9163;p8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82"/>
          <p:cNvGrpSpPr/>
          <p:nvPr/>
        </p:nvGrpSpPr>
        <p:grpSpPr>
          <a:xfrm>
            <a:off x="3529733" y="2752344"/>
            <a:ext cx="312375" cy="354341"/>
            <a:chOff x="-45286550" y="3200500"/>
            <a:chExt cx="263875" cy="299325"/>
          </a:xfrm>
        </p:grpSpPr>
        <p:sp>
          <p:nvSpPr>
            <p:cNvPr id="9168" name="Google Shape;9168;p8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82"/>
          <p:cNvGrpSpPr/>
          <p:nvPr/>
        </p:nvGrpSpPr>
        <p:grpSpPr>
          <a:xfrm>
            <a:off x="3529733" y="3189639"/>
            <a:ext cx="312375" cy="354311"/>
            <a:chOff x="-45286550" y="3569900"/>
            <a:chExt cx="263875" cy="299300"/>
          </a:xfrm>
        </p:grpSpPr>
        <p:sp>
          <p:nvSpPr>
            <p:cNvPr id="9172" name="Google Shape;9172;p8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82"/>
          <p:cNvGrpSpPr/>
          <p:nvPr/>
        </p:nvGrpSpPr>
        <p:grpSpPr>
          <a:xfrm>
            <a:off x="3540920" y="3625988"/>
            <a:ext cx="290001" cy="355258"/>
            <a:chOff x="-45277900" y="3938500"/>
            <a:chExt cx="244975" cy="300100"/>
          </a:xfrm>
        </p:grpSpPr>
        <p:sp>
          <p:nvSpPr>
            <p:cNvPr id="9179" name="Google Shape;9179;p8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82"/>
          <p:cNvGrpSpPr/>
          <p:nvPr/>
        </p:nvGrpSpPr>
        <p:grpSpPr>
          <a:xfrm>
            <a:off x="2626869" y="4095090"/>
            <a:ext cx="355258" cy="355258"/>
            <a:chOff x="-44502875" y="3576975"/>
            <a:chExt cx="300100" cy="300100"/>
          </a:xfrm>
        </p:grpSpPr>
        <p:sp>
          <p:nvSpPr>
            <p:cNvPr id="9184" name="Google Shape;9184;p8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82"/>
          <p:cNvGrpSpPr/>
          <p:nvPr/>
        </p:nvGrpSpPr>
        <p:grpSpPr>
          <a:xfrm>
            <a:off x="4835456" y="1828361"/>
            <a:ext cx="356196" cy="354670"/>
            <a:chOff x="-13946200" y="3647075"/>
            <a:chExt cx="353650" cy="352100"/>
          </a:xfrm>
        </p:grpSpPr>
        <p:sp>
          <p:nvSpPr>
            <p:cNvPr id="9188" name="Google Shape;9188;p8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82"/>
          <p:cNvGrpSpPr/>
          <p:nvPr/>
        </p:nvGrpSpPr>
        <p:grpSpPr>
          <a:xfrm>
            <a:off x="6618849" y="1387844"/>
            <a:ext cx="357002" cy="354267"/>
            <a:chOff x="-12163025" y="3214275"/>
            <a:chExt cx="354450" cy="351700"/>
          </a:xfrm>
        </p:grpSpPr>
        <p:sp>
          <p:nvSpPr>
            <p:cNvPr id="9195" name="Google Shape;9195;p8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82"/>
          <p:cNvGrpSpPr/>
          <p:nvPr/>
        </p:nvGrpSpPr>
        <p:grpSpPr>
          <a:xfrm>
            <a:off x="6619629" y="1827581"/>
            <a:ext cx="355441" cy="356232"/>
            <a:chOff x="-12160675" y="3647875"/>
            <a:chExt cx="352900" cy="353650"/>
          </a:xfrm>
        </p:grpSpPr>
        <p:sp>
          <p:nvSpPr>
            <p:cNvPr id="9199" name="Google Shape;9199;p8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82"/>
          <p:cNvGrpSpPr/>
          <p:nvPr/>
        </p:nvGrpSpPr>
        <p:grpSpPr>
          <a:xfrm>
            <a:off x="6630345" y="2272036"/>
            <a:ext cx="354635" cy="356232"/>
            <a:chOff x="-12160675" y="4081850"/>
            <a:chExt cx="352100" cy="353650"/>
          </a:xfrm>
        </p:grpSpPr>
        <p:sp>
          <p:nvSpPr>
            <p:cNvPr id="9207" name="Google Shape;9207;p8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3" name="Google Shape;9213;p82"/>
          <p:cNvGrpSpPr/>
          <p:nvPr/>
        </p:nvGrpSpPr>
        <p:grpSpPr>
          <a:xfrm>
            <a:off x="4835311" y="2746480"/>
            <a:ext cx="355416" cy="355652"/>
            <a:chOff x="-10391650" y="3180600"/>
            <a:chExt cx="352875" cy="353075"/>
          </a:xfrm>
        </p:grpSpPr>
        <p:sp>
          <p:nvSpPr>
            <p:cNvPr id="9214" name="Google Shape;9214;p8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82"/>
          <p:cNvGrpSpPr/>
          <p:nvPr/>
        </p:nvGrpSpPr>
        <p:grpSpPr>
          <a:xfrm>
            <a:off x="4835310" y="3223278"/>
            <a:ext cx="354635" cy="353890"/>
            <a:chOff x="-10390875" y="3616350"/>
            <a:chExt cx="352100" cy="351325"/>
          </a:xfrm>
        </p:grpSpPr>
        <p:sp>
          <p:nvSpPr>
            <p:cNvPr id="9221" name="Google Shape;9221;p8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82"/>
          <p:cNvGrpSpPr/>
          <p:nvPr/>
        </p:nvGrpSpPr>
        <p:grpSpPr>
          <a:xfrm>
            <a:off x="7502285" y="2747943"/>
            <a:ext cx="312585" cy="354670"/>
            <a:chOff x="-10370400" y="4049550"/>
            <a:chExt cx="310350" cy="352100"/>
          </a:xfrm>
        </p:grpSpPr>
        <p:sp>
          <p:nvSpPr>
            <p:cNvPr id="9225" name="Google Shape;9225;p8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82"/>
          <p:cNvGrpSpPr/>
          <p:nvPr/>
        </p:nvGrpSpPr>
        <p:grpSpPr>
          <a:xfrm>
            <a:off x="6606541" y="2746884"/>
            <a:ext cx="379236" cy="354847"/>
            <a:chOff x="-8674650" y="3210975"/>
            <a:chExt cx="376525" cy="352275"/>
          </a:xfrm>
        </p:grpSpPr>
        <p:sp>
          <p:nvSpPr>
            <p:cNvPr id="9231" name="Google Shape;9231;p8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82"/>
          <p:cNvGrpSpPr/>
          <p:nvPr/>
        </p:nvGrpSpPr>
        <p:grpSpPr>
          <a:xfrm>
            <a:off x="5278038" y="1828361"/>
            <a:ext cx="356221" cy="354670"/>
            <a:chOff x="-13512225" y="3647075"/>
            <a:chExt cx="353675" cy="352100"/>
          </a:xfrm>
        </p:grpSpPr>
        <p:sp>
          <p:nvSpPr>
            <p:cNvPr id="9238" name="Google Shape;9238;p8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82"/>
          <p:cNvGrpSpPr/>
          <p:nvPr/>
        </p:nvGrpSpPr>
        <p:grpSpPr>
          <a:xfrm>
            <a:off x="5288351" y="2272427"/>
            <a:ext cx="356221" cy="355451"/>
            <a:chOff x="-13512225" y="4080275"/>
            <a:chExt cx="353675" cy="352875"/>
          </a:xfrm>
        </p:grpSpPr>
        <p:sp>
          <p:nvSpPr>
            <p:cNvPr id="9249" name="Google Shape;9249;p8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82"/>
          <p:cNvGrpSpPr/>
          <p:nvPr/>
        </p:nvGrpSpPr>
        <p:grpSpPr>
          <a:xfrm>
            <a:off x="7061431" y="1419788"/>
            <a:ext cx="356196" cy="290379"/>
            <a:chOff x="-11728250" y="3245400"/>
            <a:chExt cx="353650" cy="288275"/>
          </a:xfrm>
        </p:grpSpPr>
        <p:sp>
          <p:nvSpPr>
            <p:cNvPr id="9261" name="Google Shape;9261;p8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82"/>
          <p:cNvGrpSpPr/>
          <p:nvPr/>
        </p:nvGrpSpPr>
        <p:grpSpPr>
          <a:xfrm>
            <a:off x="7093939" y="2272427"/>
            <a:ext cx="311804" cy="355451"/>
            <a:chOff x="-11703850" y="4081850"/>
            <a:chExt cx="309575" cy="352875"/>
          </a:xfrm>
        </p:grpSpPr>
        <p:sp>
          <p:nvSpPr>
            <p:cNvPr id="9267" name="Google Shape;9267;p8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82"/>
          <p:cNvGrpSpPr/>
          <p:nvPr/>
        </p:nvGrpSpPr>
        <p:grpSpPr>
          <a:xfrm>
            <a:off x="5282595" y="2746580"/>
            <a:ext cx="357002" cy="355451"/>
            <a:chOff x="-9958475" y="3180025"/>
            <a:chExt cx="354450" cy="352875"/>
          </a:xfrm>
        </p:grpSpPr>
        <p:sp>
          <p:nvSpPr>
            <p:cNvPr id="9276" name="Google Shape;9276;p8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82"/>
          <p:cNvGrpSpPr/>
          <p:nvPr/>
        </p:nvGrpSpPr>
        <p:grpSpPr>
          <a:xfrm>
            <a:off x="5291722" y="3222561"/>
            <a:ext cx="337966" cy="355325"/>
            <a:chOff x="-9949025" y="3615575"/>
            <a:chExt cx="335550" cy="352750"/>
          </a:xfrm>
        </p:grpSpPr>
        <p:sp>
          <p:nvSpPr>
            <p:cNvPr id="9280" name="Google Shape;9280;p8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82"/>
          <p:cNvGrpSpPr/>
          <p:nvPr/>
        </p:nvGrpSpPr>
        <p:grpSpPr>
          <a:xfrm>
            <a:off x="7926568" y="2746067"/>
            <a:ext cx="360175" cy="358423"/>
            <a:chOff x="-9961625" y="4048175"/>
            <a:chExt cx="357600" cy="355825"/>
          </a:xfrm>
        </p:grpSpPr>
        <p:sp>
          <p:nvSpPr>
            <p:cNvPr id="9284" name="Google Shape;9284;p8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82"/>
          <p:cNvGrpSpPr/>
          <p:nvPr/>
        </p:nvGrpSpPr>
        <p:grpSpPr>
          <a:xfrm>
            <a:off x="6613289" y="3221579"/>
            <a:ext cx="364959" cy="357289"/>
            <a:chOff x="-8680950" y="3624225"/>
            <a:chExt cx="362350" cy="354700"/>
          </a:xfrm>
        </p:grpSpPr>
        <p:sp>
          <p:nvSpPr>
            <p:cNvPr id="9291" name="Google Shape;9291;p8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82"/>
          <p:cNvGrpSpPr/>
          <p:nvPr/>
        </p:nvGrpSpPr>
        <p:grpSpPr>
          <a:xfrm>
            <a:off x="5749533" y="1387239"/>
            <a:ext cx="313365" cy="355476"/>
            <a:chOff x="-13056975" y="3212300"/>
            <a:chExt cx="311125" cy="352900"/>
          </a:xfrm>
        </p:grpSpPr>
        <p:sp>
          <p:nvSpPr>
            <p:cNvPr id="9298" name="Google Shape;9298;p8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82"/>
          <p:cNvGrpSpPr/>
          <p:nvPr/>
        </p:nvGrpSpPr>
        <p:grpSpPr>
          <a:xfrm>
            <a:off x="5726921" y="1828034"/>
            <a:ext cx="358588" cy="355325"/>
            <a:chOff x="-13077450" y="3647075"/>
            <a:chExt cx="356025" cy="352750"/>
          </a:xfrm>
        </p:grpSpPr>
        <p:sp>
          <p:nvSpPr>
            <p:cNvPr id="9303" name="Google Shape;9303;p8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82"/>
          <p:cNvGrpSpPr/>
          <p:nvPr/>
        </p:nvGrpSpPr>
        <p:grpSpPr>
          <a:xfrm>
            <a:off x="5738027" y="2271633"/>
            <a:ext cx="357002" cy="357037"/>
            <a:chOff x="-13079025" y="4079475"/>
            <a:chExt cx="354450" cy="354450"/>
          </a:xfrm>
        </p:grpSpPr>
        <p:sp>
          <p:nvSpPr>
            <p:cNvPr id="9307" name="Google Shape;9307;p8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1" name="Google Shape;9311;p82"/>
          <p:cNvGrpSpPr/>
          <p:nvPr/>
        </p:nvGrpSpPr>
        <p:grpSpPr>
          <a:xfrm>
            <a:off x="7511094" y="1387642"/>
            <a:ext cx="356221" cy="354670"/>
            <a:chOff x="-11292700" y="3213875"/>
            <a:chExt cx="353675" cy="352100"/>
          </a:xfrm>
        </p:grpSpPr>
        <p:sp>
          <p:nvSpPr>
            <p:cNvPr id="9312" name="Google Shape;9312;p8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82"/>
          <p:cNvGrpSpPr/>
          <p:nvPr/>
        </p:nvGrpSpPr>
        <p:grpSpPr>
          <a:xfrm>
            <a:off x="7505152" y="1827581"/>
            <a:ext cx="368106" cy="356232"/>
            <a:chOff x="-11299000" y="3647875"/>
            <a:chExt cx="365475" cy="353650"/>
          </a:xfrm>
        </p:grpSpPr>
        <p:sp>
          <p:nvSpPr>
            <p:cNvPr id="9320" name="Google Shape;9320;p8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82"/>
          <p:cNvGrpSpPr/>
          <p:nvPr/>
        </p:nvGrpSpPr>
        <p:grpSpPr>
          <a:xfrm>
            <a:off x="7520614" y="2283532"/>
            <a:ext cx="357808" cy="333240"/>
            <a:chOff x="-11295075" y="4092875"/>
            <a:chExt cx="355250" cy="330825"/>
          </a:xfrm>
        </p:grpSpPr>
        <p:sp>
          <p:nvSpPr>
            <p:cNvPr id="9327" name="Google Shape;9327;p8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82"/>
          <p:cNvGrpSpPr/>
          <p:nvPr/>
        </p:nvGrpSpPr>
        <p:grpSpPr>
          <a:xfrm>
            <a:off x="5746214" y="2746580"/>
            <a:ext cx="312585" cy="355451"/>
            <a:chOff x="-9500075" y="3180800"/>
            <a:chExt cx="310350" cy="352875"/>
          </a:xfrm>
        </p:grpSpPr>
        <p:sp>
          <p:nvSpPr>
            <p:cNvPr id="9333" name="Google Shape;9333;p8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82"/>
          <p:cNvGrpSpPr/>
          <p:nvPr/>
        </p:nvGrpSpPr>
        <p:grpSpPr>
          <a:xfrm>
            <a:off x="5724005" y="3222095"/>
            <a:ext cx="356221" cy="356257"/>
            <a:chOff x="-9523700" y="3614000"/>
            <a:chExt cx="353675" cy="353675"/>
          </a:xfrm>
        </p:grpSpPr>
        <p:sp>
          <p:nvSpPr>
            <p:cNvPr id="9343" name="Google Shape;9343;p8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82"/>
          <p:cNvGrpSpPr/>
          <p:nvPr/>
        </p:nvGrpSpPr>
        <p:grpSpPr>
          <a:xfrm>
            <a:off x="7508956" y="3244737"/>
            <a:ext cx="356221" cy="354670"/>
            <a:chOff x="-9523700" y="4049550"/>
            <a:chExt cx="353675" cy="352100"/>
          </a:xfrm>
        </p:grpSpPr>
        <p:sp>
          <p:nvSpPr>
            <p:cNvPr id="9353" name="Google Shape;9353;p8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82"/>
          <p:cNvGrpSpPr/>
          <p:nvPr/>
        </p:nvGrpSpPr>
        <p:grpSpPr>
          <a:xfrm>
            <a:off x="7065071" y="3244710"/>
            <a:ext cx="357002" cy="311029"/>
            <a:chOff x="-8209150" y="3659675"/>
            <a:chExt cx="354450" cy="308775"/>
          </a:xfrm>
        </p:grpSpPr>
        <p:sp>
          <p:nvSpPr>
            <p:cNvPr id="9361" name="Google Shape;9361;p8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82"/>
          <p:cNvGrpSpPr/>
          <p:nvPr/>
        </p:nvGrpSpPr>
        <p:grpSpPr>
          <a:xfrm>
            <a:off x="6178632" y="2273623"/>
            <a:ext cx="356221" cy="353059"/>
            <a:chOff x="-12643475" y="4081850"/>
            <a:chExt cx="353675" cy="350500"/>
          </a:xfrm>
        </p:grpSpPr>
        <p:sp>
          <p:nvSpPr>
            <p:cNvPr id="9368" name="Google Shape;9368;p8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2" name="Google Shape;9372;p82"/>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3" name="Google Shape;9373;p82"/>
          <p:cNvGrpSpPr/>
          <p:nvPr/>
        </p:nvGrpSpPr>
        <p:grpSpPr>
          <a:xfrm>
            <a:off x="7961232" y="2283532"/>
            <a:ext cx="356221" cy="333240"/>
            <a:chOff x="-10858725" y="4092875"/>
            <a:chExt cx="353675" cy="330825"/>
          </a:xfrm>
        </p:grpSpPr>
        <p:sp>
          <p:nvSpPr>
            <p:cNvPr id="9374" name="Google Shape;9374;p8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82"/>
          <p:cNvGrpSpPr/>
          <p:nvPr/>
        </p:nvGrpSpPr>
        <p:grpSpPr>
          <a:xfrm>
            <a:off x="6219755" y="3222498"/>
            <a:ext cx="252278" cy="355451"/>
            <a:chOff x="-9039300" y="3614000"/>
            <a:chExt cx="250475" cy="352875"/>
          </a:xfrm>
        </p:grpSpPr>
        <p:sp>
          <p:nvSpPr>
            <p:cNvPr id="9381" name="Google Shape;9381;p8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82"/>
          <p:cNvGrpSpPr/>
          <p:nvPr/>
        </p:nvGrpSpPr>
        <p:grpSpPr>
          <a:xfrm>
            <a:off x="7951721" y="3244737"/>
            <a:ext cx="354635" cy="354670"/>
            <a:chOff x="-9088150" y="4049550"/>
            <a:chExt cx="352100" cy="352100"/>
          </a:xfrm>
        </p:grpSpPr>
        <p:sp>
          <p:nvSpPr>
            <p:cNvPr id="9384" name="Google Shape;9384;p8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82"/>
          <p:cNvGrpSpPr/>
          <p:nvPr/>
        </p:nvGrpSpPr>
        <p:grpSpPr>
          <a:xfrm>
            <a:off x="7086085" y="2746970"/>
            <a:ext cx="315757" cy="354670"/>
            <a:chOff x="-8191825" y="3174500"/>
            <a:chExt cx="313500" cy="352100"/>
          </a:xfrm>
        </p:grpSpPr>
        <p:sp>
          <p:nvSpPr>
            <p:cNvPr id="9391" name="Google Shape;9391;p8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82"/>
          <p:cNvGrpSpPr/>
          <p:nvPr/>
        </p:nvGrpSpPr>
        <p:grpSpPr>
          <a:xfrm>
            <a:off x="4835443" y="1387491"/>
            <a:ext cx="356221" cy="354973"/>
            <a:chOff x="-13947000" y="3212800"/>
            <a:chExt cx="353675" cy="352400"/>
          </a:xfrm>
        </p:grpSpPr>
        <p:sp>
          <p:nvSpPr>
            <p:cNvPr id="9395" name="Google Shape;9395;p8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7" name="Google Shape;9397;p82"/>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8" name="Google Shape;9398;p82"/>
          <p:cNvGrpSpPr/>
          <p:nvPr/>
        </p:nvGrpSpPr>
        <p:grpSpPr>
          <a:xfrm>
            <a:off x="5278038" y="1386849"/>
            <a:ext cx="356221" cy="356257"/>
            <a:chOff x="-13512225" y="3211525"/>
            <a:chExt cx="353675" cy="353675"/>
          </a:xfrm>
        </p:grpSpPr>
        <p:sp>
          <p:nvSpPr>
            <p:cNvPr id="9399" name="Google Shape;9399;p8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82"/>
          <p:cNvGrpSpPr/>
          <p:nvPr/>
        </p:nvGrpSpPr>
        <p:grpSpPr>
          <a:xfrm>
            <a:off x="6168320" y="1387239"/>
            <a:ext cx="356221" cy="355476"/>
            <a:chOff x="-12643475" y="3212300"/>
            <a:chExt cx="353675" cy="352900"/>
          </a:xfrm>
        </p:grpSpPr>
        <p:sp>
          <p:nvSpPr>
            <p:cNvPr id="9405" name="Google Shape;9405;p8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82"/>
          <p:cNvGrpSpPr/>
          <p:nvPr/>
        </p:nvGrpSpPr>
        <p:grpSpPr>
          <a:xfrm>
            <a:off x="6168320" y="1839013"/>
            <a:ext cx="356221" cy="333366"/>
            <a:chOff x="-12643475" y="3657325"/>
            <a:chExt cx="353675" cy="330950"/>
          </a:xfrm>
        </p:grpSpPr>
        <p:sp>
          <p:nvSpPr>
            <p:cNvPr id="9415" name="Google Shape;9415;p8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82"/>
          <p:cNvGrpSpPr/>
          <p:nvPr/>
        </p:nvGrpSpPr>
        <p:grpSpPr>
          <a:xfrm>
            <a:off x="7951322" y="1387642"/>
            <a:ext cx="355416" cy="354670"/>
            <a:chOff x="-10857925" y="3213875"/>
            <a:chExt cx="352875" cy="352100"/>
          </a:xfrm>
        </p:grpSpPr>
        <p:sp>
          <p:nvSpPr>
            <p:cNvPr id="9422" name="Google Shape;9422;p8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82"/>
          <p:cNvGrpSpPr/>
          <p:nvPr/>
        </p:nvGrpSpPr>
        <p:grpSpPr>
          <a:xfrm>
            <a:off x="6168237" y="2747071"/>
            <a:ext cx="356096" cy="354469"/>
            <a:chOff x="-9089725" y="3180200"/>
            <a:chExt cx="353550" cy="351900"/>
          </a:xfrm>
        </p:grpSpPr>
        <p:sp>
          <p:nvSpPr>
            <p:cNvPr id="9433" name="Google Shape;9433;p8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82"/>
          <p:cNvGrpSpPr/>
          <p:nvPr/>
        </p:nvGrpSpPr>
        <p:grpSpPr>
          <a:xfrm>
            <a:off x="7060235" y="1826875"/>
            <a:ext cx="358588" cy="357642"/>
            <a:chOff x="7083760" y="1971660"/>
            <a:chExt cx="358588" cy="357642"/>
          </a:xfrm>
        </p:grpSpPr>
        <p:sp>
          <p:nvSpPr>
            <p:cNvPr id="9436" name="Google Shape;9436;p82"/>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2"/>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2"/>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2"/>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2"/>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2"/>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2"/>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2"/>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2"/>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2"/>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2"/>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2"/>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8" name="Google Shape;9448;p8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449" name="Google Shape;9449;p8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53" name="Shape 9453"/>
        <p:cNvGrpSpPr/>
        <p:nvPr/>
      </p:nvGrpSpPr>
      <p:grpSpPr>
        <a:xfrm>
          <a:off x="0" y="0"/>
          <a:ext cx="0" cy="0"/>
          <a:chOff x="0" y="0"/>
          <a:chExt cx="0" cy="0"/>
        </a:xfrm>
      </p:grpSpPr>
      <p:sp>
        <p:nvSpPr>
          <p:cNvPr id="9454" name="Google Shape;9454;p83"/>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5" name="Google Shape;9455;p83"/>
          <p:cNvGrpSpPr/>
          <p:nvPr/>
        </p:nvGrpSpPr>
        <p:grpSpPr>
          <a:xfrm>
            <a:off x="719610" y="2243507"/>
            <a:ext cx="452798" cy="449473"/>
            <a:chOff x="-21322300" y="3693325"/>
            <a:chExt cx="306400" cy="304150"/>
          </a:xfrm>
        </p:grpSpPr>
        <p:sp>
          <p:nvSpPr>
            <p:cNvPr id="9456" name="Google Shape;9456;p8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83"/>
          <p:cNvGrpSpPr/>
          <p:nvPr/>
        </p:nvGrpSpPr>
        <p:grpSpPr>
          <a:xfrm>
            <a:off x="719019" y="2810244"/>
            <a:ext cx="453980" cy="422540"/>
            <a:chOff x="-21322300" y="4077125"/>
            <a:chExt cx="307200" cy="285925"/>
          </a:xfrm>
        </p:grpSpPr>
        <p:sp>
          <p:nvSpPr>
            <p:cNvPr id="9461" name="Google Shape;9461;p8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83"/>
          <p:cNvGrpSpPr/>
          <p:nvPr/>
        </p:nvGrpSpPr>
        <p:grpSpPr>
          <a:xfrm>
            <a:off x="3496195" y="1689128"/>
            <a:ext cx="451653" cy="450212"/>
            <a:chOff x="-19394200" y="3333800"/>
            <a:chExt cx="305625" cy="304650"/>
          </a:xfrm>
        </p:grpSpPr>
        <p:sp>
          <p:nvSpPr>
            <p:cNvPr id="9474" name="Google Shape;9474;p8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83"/>
          <p:cNvGrpSpPr/>
          <p:nvPr/>
        </p:nvGrpSpPr>
        <p:grpSpPr>
          <a:xfrm>
            <a:off x="3495032" y="2243580"/>
            <a:ext cx="453980" cy="449325"/>
            <a:chOff x="-19396575" y="3708500"/>
            <a:chExt cx="307200" cy="304050"/>
          </a:xfrm>
        </p:grpSpPr>
        <p:sp>
          <p:nvSpPr>
            <p:cNvPr id="9484" name="Google Shape;9484;p8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83"/>
          <p:cNvGrpSpPr/>
          <p:nvPr/>
        </p:nvGrpSpPr>
        <p:grpSpPr>
          <a:xfrm>
            <a:off x="3489212" y="2796461"/>
            <a:ext cx="465618" cy="450101"/>
            <a:chOff x="-19394200" y="4084200"/>
            <a:chExt cx="315075" cy="304575"/>
          </a:xfrm>
        </p:grpSpPr>
        <p:sp>
          <p:nvSpPr>
            <p:cNvPr id="9488" name="Google Shape;9488;p8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83"/>
          <p:cNvGrpSpPr/>
          <p:nvPr/>
        </p:nvGrpSpPr>
        <p:grpSpPr>
          <a:xfrm>
            <a:off x="6294923" y="1689001"/>
            <a:ext cx="400447" cy="450470"/>
            <a:chOff x="-17526750" y="3309200"/>
            <a:chExt cx="270975" cy="304825"/>
          </a:xfrm>
        </p:grpSpPr>
        <p:sp>
          <p:nvSpPr>
            <p:cNvPr id="9495" name="Google Shape;9495;p8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83"/>
          <p:cNvGrpSpPr/>
          <p:nvPr/>
        </p:nvGrpSpPr>
        <p:grpSpPr>
          <a:xfrm>
            <a:off x="6271075" y="2244173"/>
            <a:ext cx="448143" cy="448143"/>
            <a:chOff x="-17542500" y="3684100"/>
            <a:chExt cx="303250" cy="303250"/>
          </a:xfrm>
        </p:grpSpPr>
        <p:sp>
          <p:nvSpPr>
            <p:cNvPr id="9501" name="Google Shape;9501;p8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8" name="Google Shape;9508;p83"/>
          <p:cNvGrpSpPr/>
          <p:nvPr/>
        </p:nvGrpSpPr>
        <p:grpSpPr>
          <a:xfrm>
            <a:off x="6270484" y="2810817"/>
            <a:ext cx="449325" cy="421395"/>
            <a:chOff x="-17542500" y="4068450"/>
            <a:chExt cx="304050" cy="285150"/>
          </a:xfrm>
        </p:grpSpPr>
        <p:sp>
          <p:nvSpPr>
            <p:cNvPr id="9509" name="Google Shape;9509;p8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83"/>
          <p:cNvGrpSpPr/>
          <p:nvPr/>
        </p:nvGrpSpPr>
        <p:grpSpPr>
          <a:xfrm>
            <a:off x="3500906" y="3342211"/>
            <a:ext cx="343404" cy="449325"/>
            <a:chOff x="-15652200" y="3335975"/>
            <a:chExt cx="232375" cy="304050"/>
          </a:xfrm>
        </p:grpSpPr>
        <p:sp>
          <p:nvSpPr>
            <p:cNvPr id="9516" name="Google Shape;9516;p8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83"/>
          <p:cNvGrpSpPr/>
          <p:nvPr/>
        </p:nvGrpSpPr>
        <p:grpSpPr>
          <a:xfrm>
            <a:off x="1274819" y="2243729"/>
            <a:ext cx="449325" cy="449030"/>
            <a:chOff x="-20945825" y="3692175"/>
            <a:chExt cx="304050" cy="303850"/>
          </a:xfrm>
        </p:grpSpPr>
        <p:sp>
          <p:nvSpPr>
            <p:cNvPr id="9526" name="Google Shape;9526;p8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83"/>
          <p:cNvGrpSpPr/>
          <p:nvPr/>
        </p:nvGrpSpPr>
        <p:grpSpPr>
          <a:xfrm>
            <a:off x="4081644" y="1689848"/>
            <a:ext cx="372516" cy="448771"/>
            <a:chOff x="-18994100" y="3334775"/>
            <a:chExt cx="252075" cy="303675"/>
          </a:xfrm>
        </p:grpSpPr>
        <p:sp>
          <p:nvSpPr>
            <p:cNvPr id="9531" name="Google Shape;9531;p8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83"/>
          <p:cNvGrpSpPr/>
          <p:nvPr/>
        </p:nvGrpSpPr>
        <p:grpSpPr>
          <a:xfrm>
            <a:off x="4096200" y="2244743"/>
            <a:ext cx="343404" cy="446998"/>
            <a:chOff x="-18983850" y="3710075"/>
            <a:chExt cx="232375" cy="302475"/>
          </a:xfrm>
        </p:grpSpPr>
        <p:sp>
          <p:nvSpPr>
            <p:cNvPr id="9536" name="Google Shape;9536;p8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83"/>
          <p:cNvGrpSpPr/>
          <p:nvPr/>
        </p:nvGrpSpPr>
        <p:grpSpPr>
          <a:xfrm>
            <a:off x="1274247" y="1689573"/>
            <a:ext cx="450470" cy="449325"/>
            <a:chOff x="-20946600" y="3317850"/>
            <a:chExt cx="304825" cy="304050"/>
          </a:xfrm>
        </p:grpSpPr>
        <p:sp>
          <p:nvSpPr>
            <p:cNvPr id="9541" name="Google Shape;9541;p8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83"/>
          <p:cNvGrpSpPr/>
          <p:nvPr/>
        </p:nvGrpSpPr>
        <p:grpSpPr>
          <a:xfrm>
            <a:off x="1300422" y="2797442"/>
            <a:ext cx="398119" cy="448143"/>
            <a:chOff x="-20930075" y="4066100"/>
            <a:chExt cx="269400" cy="303250"/>
          </a:xfrm>
        </p:grpSpPr>
        <p:sp>
          <p:nvSpPr>
            <p:cNvPr id="9545" name="Google Shape;9545;p8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83"/>
          <p:cNvGrpSpPr/>
          <p:nvPr/>
        </p:nvGrpSpPr>
        <p:grpSpPr>
          <a:xfrm>
            <a:off x="4042667" y="2797422"/>
            <a:ext cx="450470" cy="448180"/>
            <a:chOff x="-19020075" y="4084200"/>
            <a:chExt cx="304825" cy="303275"/>
          </a:xfrm>
        </p:grpSpPr>
        <p:sp>
          <p:nvSpPr>
            <p:cNvPr id="9548" name="Google Shape;9548;p8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83"/>
          <p:cNvGrpSpPr/>
          <p:nvPr/>
        </p:nvGrpSpPr>
        <p:grpSpPr>
          <a:xfrm>
            <a:off x="6859931" y="1689001"/>
            <a:ext cx="396937" cy="450470"/>
            <a:chOff x="-17149475" y="3309200"/>
            <a:chExt cx="268600" cy="304825"/>
          </a:xfrm>
        </p:grpSpPr>
        <p:sp>
          <p:nvSpPr>
            <p:cNvPr id="9558" name="Google Shape;9558;p8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83"/>
          <p:cNvGrpSpPr/>
          <p:nvPr/>
        </p:nvGrpSpPr>
        <p:grpSpPr>
          <a:xfrm>
            <a:off x="6833737" y="2258120"/>
            <a:ext cx="449325" cy="420249"/>
            <a:chOff x="-17168375" y="3692750"/>
            <a:chExt cx="304050" cy="284375"/>
          </a:xfrm>
        </p:grpSpPr>
        <p:sp>
          <p:nvSpPr>
            <p:cNvPr id="9561" name="Google Shape;9561;p8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83"/>
          <p:cNvGrpSpPr/>
          <p:nvPr/>
        </p:nvGrpSpPr>
        <p:grpSpPr>
          <a:xfrm>
            <a:off x="6830246" y="2796852"/>
            <a:ext cx="456308" cy="449325"/>
            <a:chOff x="-17170750" y="4058800"/>
            <a:chExt cx="308775" cy="304050"/>
          </a:xfrm>
        </p:grpSpPr>
        <p:sp>
          <p:nvSpPr>
            <p:cNvPr id="9569" name="Google Shape;9569;p8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83"/>
          <p:cNvGrpSpPr/>
          <p:nvPr/>
        </p:nvGrpSpPr>
        <p:grpSpPr>
          <a:xfrm>
            <a:off x="5692143" y="3343358"/>
            <a:ext cx="450470" cy="446998"/>
            <a:chOff x="-15688425" y="3707725"/>
            <a:chExt cx="304825" cy="302475"/>
          </a:xfrm>
        </p:grpSpPr>
        <p:sp>
          <p:nvSpPr>
            <p:cNvPr id="9587" name="Google Shape;9587;p8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83"/>
          <p:cNvGrpSpPr/>
          <p:nvPr/>
        </p:nvGrpSpPr>
        <p:grpSpPr>
          <a:xfrm>
            <a:off x="1836300" y="1690441"/>
            <a:ext cx="451653" cy="447589"/>
            <a:chOff x="-20572500" y="3319025"/>
            <a:chExt cx="305625" cy="302875"/>
          </a:xfrm>
        </p:grpSpPr>
        <p:sp>
          <p:nvSpPr>
            <p:cNvPr id="9594" name="Google Shape;9594;p8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83"/>
          <p:cNvGrpSpPr/>
          <p:nvPr/>
        </p:nvGrpSpPr>
        <p:grpSpPr>
          <a:xfrm>
            <a:off x="1837463" y="2305410"/>
            <a:ext cx="449325" cy="325670"/>
            <a:chOff x="-20571700" y="3722875"/>
            <a:chExt cx="304050" cy="220375"/>
          </a:xfrm>
        </p:grpSpPr>
        <p:sp>
          <p:nvSpPr>
            <p:cNvPr id="9597" name="Google Shape;9597;p8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3"/>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83"/>
          <p:cNvGrpSpPr/>
          <p:nvPr/>
        </p:nvGrpSpPr>
        <p:grpSpPr>
          <a:xfrm>
            <a:off x="1836891" y="2796278"/>
            <a:ext cx="450470" cy="450470"/>
            <a:chOff x="-20571700" y="4066875"/>
            <a:chExt cx="304825" cy="304825"/>
          </a:xfrm>
        </p:grpSpPr>
        <p:sp>
          <p:nvSpPr>
            <p:cNvPr id="9605" name="Google Shape;9605;p8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1" name="Google Shape;9611;p83"/>
          <p:cNvGrpSpPr/>
          <p:nvPr/>
        </p:nvGrpSpPr>
        <p:grpSpPr>
          <a:xfrm>
            <a:off x="4603593" y="1688259"/>
            <a:ext cx="453980" cy="451948"/>
            <a:chOff x="-18645175" y="3334200"/>
            <a:chExt cx="307200" cy="305825"/>
          </a:xfrm>
        </p:grpSpPr>
        <p:sp>
          <p:nvSpPr>
            <p:cNvPr id="9612" name="Google Shape;9612;p8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83"/>
          <p:cNvGrpSpPr/>
          <p:nvPr/>
        </p:nvGrpSpPr>
        <p:grpSpPr>
          <a:xfrm>
            <a:off x="4604184" y="2242989"/>
            <a:ext cx="452798" cy="450507"/>
            <a:chOff x="-18645175" y="3708500"/>
            <a:chExt cx="306400" cy="304850"/>
          </a:xfrm>
        </p:grpSpPr>
        <p:sp>
          <p:nvSpPr>
            <p:cNvPr id="9618" name="Google Shape;9618;p8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83"/>
          <p:cNvGrpSpPr/>
          <p:nvPr/>
        </p:nvGrpSpPr>
        <p:grpSpPr>
          <a:xfrm>
            <a:off x="4601857" y="2795630"/>
            <a:ext cx="457453" cy="451763"/>
            <a:chOff x="-18647525" y="4082625"/>
            <a:chExt cx="309550" cy="305700"/>
          </a:xfrm>
        </p:grpSpPr>
        <p:sp>
          <p:nvSpPr>
            <p:cNvPr id="9626" name="Google Shape;9626;p8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83"/>
          <p:cNvGrpSpPr/>
          <p:nvPr/>
        </p:nvGrpSpPr>
        <p:grpSpPr>
          <a:xfrm>
            <a:off x="7412241" y="1689592"/>
            <a:ext cx="395755" cy="449288"/>
            <a:chOff x="-16775350" y="3309200"/>
            <a:chExt cx="267800" cy="304025"/>
          </a:xfrm>
        </p:grpSpPr>
        <p:sp>
          <p:nvSpPr>
            <p:cNvPr id="9631" name="Google Shape;9631;p8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83"/>
          <p:cNvGrpSpPr/>
          <p:nvPr/>
        </p:nvGrpSpPr>
        <p:grpSpPr>
          <a:xfrm>
            <a:off x="7412241" y="2241827"/>
            <a:ext cx="395755" cy="452835"/>
            <a:chOff x="-16775350" y="3683300"/>
            <a:chExt cx="267800" cy="306425"/>
          </a:xfrm>
        </p:grpSpPr>
        <p:sp>
          <p:nvSpPr>
            <p:cNvPr id="9635" name="Google Shape;9635;p8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83"/>
          <p:cNvGrpSpPr/>
          <p:nvPr/>
        </p:nvGrpSpPr>
        <p:grpSpPr>
          <a:xfrm>
            <a:off x="7384292" y="2796870"/>
            <a:ext cx="451653" cy="449288"/>
            <a:chOff x="-16794250" y="4058225"/>
            <a:chExt cx="305625" cy="304025"/>
          </a:xfrm>
        </p:grpSpPr>
        <p:sp>
          <p:nvSpPr>
            <p:cNvPr id="9639" name="Google Shape;9639;p8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8" name="Google Shape;9648;p83"/>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9" name="Google Shape;9649;p83"/>
          <p:cNvGrpSpPr/>
          <p:nvPr/>
        </p:nvGrpSpPr>
        <p:grpSpPr>
          <a:xfrm>
            <a:off x="2385709" y="1689573"/>
            <a:ext cx="457453" cy="449325"/>
            <a:chOff x="-20199150" y="3317850"/>
            <a:chExt cx="309550" cy="304050"/>
          </a:xfrm>
        </p:grpSpPr>
        <p:sp>
          <p:nvSpPr>
            <p:cNvPr id="9650" name="Google Shape;9650;p8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83"/>
          <p:cNvGrpSpPr/>
          <p:nvPr/>
        </p:nvGrpSpPr>
        <p:grpSpPr>
          <a:xfrm>
            <a:off x="2388036" y="2242861"/>
            <a:ext cx="452798" cy="450766"/>
            <a:chOff x="-20199150" y="3693150"/>
            <a:chExt cx="306400" cy="305025"/>
          </a:xfrm>
        </p:grpSpPr>
        <p:sp>
          <p:nvSpPr>
            <p:cNvPr id="9658" name="Google Shape;9658;p8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83"/>
          <p:cNvGrpSpPr/>
          <p:nvPr/>
        </p:nvGrpSpPr>
        <p:grpSpPr>
          <a:xfrm>
            <a:off x="2388609" y="2795687"/>
            <a:ext cx="451653" cy="451653"/>
            <a:chOff x="-20197575" y="4066875"/>
            <a:chExt cx="305625" cy="305625"/>
          </a:xfrm>
        </p:grpSpPr>
        <p:sp>
          <p:nvSpPr>
            <p:cNvPr id="9665" name="Google Shape;9665;p8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83"/>
          <p:cNvGrpSpPr/>
          <p:nvPr/>
        </p:nvGrpSpPr>
        <p:grpSpPr>
          <a:xfrm>
            <a:off x="5170827" y="1687520"/>
            <a:ext cx="449325" cy="453426"/>
            <a:chOff x="-18271050" y="3333200"/>
            <a:chExt cx="304050" cy="306825"/>
          </a:xfrm>
        </p:grpSpPr>
        <p:sp>
          <p:nvSpPr>
            <p:cNvPr id="9674" name="Google Shape;9674;p8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83"/>
          <p:cNvGrpSpPr/>
          <p:nvPr/>
        </p:nvGrpSpPr>
        <p:grpSpPr>
          <a:xfrm>
            <a:off x="5171399" y="2244171"/>
            <a:ext cx="448180" cy="448143"/>
            <a:chOff x="-18270275" y="3710875"/>
            <a:chExt cx="303275" cy="303250"/>
          </a:xfrm>
        </p:grpSpPr>
        <p:sp>
          <p:nvSpPr>
            <p:cNvPr id="9680" name="Google Shape;9680;p8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83"/>
          <p:cNvGrpSpPr/>
          <p:nvPr/>
        </p:nvGrpSpPr>
        <p:grpSpPr>
          <a:xfrm>
            <a:off x="5224951" y="2797422"/>
            <a:ext cx="341076" cy="448180"/>
            <a:chOff x="-18234025" y="4084200"/>
            <a:chExt cx="230800" cy="303275"/>
          </a:xfrm>
        </p:grpSpPr>
        <p:sp>
          <p:nvSpPr>
            <p:cNvPr id="9687" name="Google Shape;9687;p8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83"/>
          <p:cNvGrpSpPr/>
          <p:nvPr/>
        </p:nvGrpSpPr>
        <p:grpSpPr>
          <a:xfrm>
            <a:off x="2337506" y="3341641"/>
            <a:ext cx="449325" cy="450470"/>
            <a:chOff x="-16419350" y="3308400"/>
            <a:chExt cx="304050" cy="304825"/>
          </a:xfrm>
        </p:grpSpPr>
        <p:sp>
          <p:nvSpPr>
            <p:cNvPr id="9691" name="Google Shape;9691;p8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83"/>
          <p:cNvGrpSpPr/>
          <p:nvPr/>
        </p:nvGrpSpPr>
        <p:grpSpPr>
          <a:xfrm>
            <a:off x="4609062" y="3340423"/>
            <a:ext cx="395755" cy="452872"/>
            <a:chOff x="-16401225" y="3683275"/>
            <a:chExt cx="267800" cy="306450"/>
          </a:xfrm>
        </p:grpSpPr>
        <p:sp>
          <p:nvSpPr>
            <p:cNvPr id="9699" name="Google Shape;9699;p8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83"/>
          <p:cNvGrpSpPr/>
          <p:nvPr/>
        </p:nvGrpSpPr>
        <p:grpSpPr>
          <a:xfrm>
            <a:off x="7974511" y="2797062"/>
            <a:ext cx="450470" cy="448180"/>
            <a:chOff x="-16419350" y="4058200"/>
            <a:chExt cx="304825" cy="303275"/>
          </a:xfrm>
        </p:grpSpPr>
        <p:sp>
          <p:nvSpPr>
            <p:cNvPr id="9707" name="Google Shape;9707;p8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83"/>
          <p:cNvGrpSpPr/>
          <p:nvPr/>
        </p:nvGrpSpPr>
        <p:grpSpPr>
          <a:xfrm>
            <a:off x="4001398" y="3343080"/>
            <a:ext cx="450507" cy="447589"/>
            <a:chOff x="-15296200" y="3326900"/>
            <a:chExt cx="304850" cy="302875"/>
          </a:xfrm>
        </p:grpSpPr>
        <p:sp>
          <p:nvSpPr>
            <p:cNvPr id="9715" name="Google Shape;9715;p8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83"/>
          <p:cNvGrpSpPr/>
          <p:nvPr/>
        </p:nvGrpSpPr>
        <p:grpSpPr>
          <a:xfrm>
            <a:off x="2917051" y="1706881"/>
            <a:ext cx="486566" cy="414708"/>
            <a:chOff x="-19835275" y="3330250"/>
            <a:chExt cx="329250" cy="280625"/>
          </a:xfrm>
        </p:grpSpPr>
        <p:sp>
          <p:nvSpPr>
            <p:cNvPr id="9721" name="Google Shape;9721;p8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83"/>
          <p:cNvGrpSpPr/>
          <p:nvPr/>
        </p:nvGrpSpPr>
        <p:grpSpPr>
          <a:xfrm>
            <a:off x="2935080" y="2243470"/>
            <a:ext cx="450507" cy="449547"/>
            <a:chOff x="-19822675" y="3692750"/>
            <a:chExt cx="304850" cy="304200"/>
          </a:xfrm>
        </p:grpSpPr>
        <p:sp>
          <p:nvSpPr>
            <p:cNvPr id="9725" name="Google Shape;9725;p8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83"/>
          <p:cNvGrpSpPr/>
          <p:nvPr/>
        </p:nvGrpSpPr>
        <p:grpSpPr>
          <a:xfrm>
            <a:off x="2935672" y="2796278"/>
            <a:ext cx="449325" cy="450470"/>
            <a:chOff x="-19822675" y="4066875"/>
            <a:chExt cx="304050" cy="304825"/>
          </a:xfrm>
        </p:grpSpPr>
        <p:sp>
          <p:nvSpPr>
            <p:cNvPr id="9731" name="Google Shape;9731;p8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83"/>
          <p:cNvGrpSpPr/>
          <p:nvPr/>
        </p:nvGrpSpPr>
        <p:grpSpPr>
          <a:xfrm>
            <a:off x="5744740" y="1689571"/>
            <a:ext cx="399302" cy="449325"/>
            <a:chOff x="-17878825" y="3334400"/>
            <a:chExt cx="270200" cy="304050"/>
          </a:xfrm>
        </p:grpSpPr>
        <p:sp>
          <p:nvSpPr>
            <p:cNvPr id="9738" name="Google Shape;9738;p8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83"/>
          <p:cNvGrpSpPr/>
          <p:nvPr/>
        </p:nvGrpSpPr>
        <p:grpSpPr>
          <a:xfrm>
            <a:off x="5718565" y="2242416"/>
            <a:ext cx="451653" cy="451653"/>
            <a:chOff x="-17896150" y="3709300"/>
            <a:chExt cx="305625" cy="305625"/>
          </a:xfrm>
        </p:grpSpPr>
        <p:sp>
          <p:nvSpPr>
            <p:cNvPr id="9746" name="Google Shape;9746;p8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83"/>
          <p:cNvGrpSpPr/>
          <p:nvPr/>
        </p:nvGrpSpPr>
        <p:grpSpPr>
          <a:xfrm>
            <a:off x="5746495" y="2795686"/>
            <a:ext cx="395792" cy="451653"/>
            <a:chOff x="-17878025" y="4082625"/>
            <a:chExt cx="267825" cy="305625"/>
          </a:xfrm>
        </p:grpSpPr>
        <p:sp>
          <p:nvSpPr>
            <p:cNvPr id="9751" name="Google Shape;9751;p8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83"/>
          <p:cNvGrpSpPr/>
          <p:nvPr/>
        </p:nvGrpSpPr>
        <p:grpSpPr>
          <a:xfrm>
            <a:off x="2890388" y="3355015"/>
            <a:ext cx="450507" cy="423722"/>
            <a:chOff x="-16044450" y="3317850"/>
            <a:chExt cx="304850" cy="286725"/>
          </a:xfrm>
        </p:grpSpPr>
        <p:sp>
          <p:nvSpPr>
            <p:cNvPr id="9759" name="Google Shape;9759;p8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3" name="Google Shape;9763;p83"/>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4" name="Google Shape;9764;p83"/>
          <p:cNvGrpSpPr/>
          <p:nvPr/>
        </p:nvGrpSpPr>
        <p:grpSpPr>
          <a:xfrm>
            <a:off x="8012905" y="2243724"/>
            <a:ext cx="373662" cy="449030"/>
            <a:chOff x="-16018450" y="4058400"/>
            <a:chExt cx="252850" cy="303850"/>
          </a:xfrm>
        </p:grpSpPr>
        <p:sp>
          <p:nvSpPr>
            <p:cNvPr id="9765" name="Google Shape;9765;p8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9" name="Google Shape;9769;p83"/>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74" name="Shape 9774"/>
        <p:cNvGrpSpPr/>
        <p:nvPr/>
      </p:nvGrpSpPr>
      <p:grpSpPr>
        <a:xfrm>
          <a:off x="0" y="0"/>
          <a:ext cx="0" cy="0"/>
          <a:chOff x="0" y="0"/>
          <a:chExt cx="0" cy="0"/>
        </a:xfrm>
      </p:grpSpPr>
      <p:grpSp>
        <p:nvGrpSpPr>
          <p:cNvPr id="9775" name="Google Shape;9775;p84"/>
          <p:cNvGrpSpPr/>
          <p:nvPr/>
        </p:nvGrpSpPr>
        <p:grpSpPr>
          <a:xfrm>
            <a:off x="829817" y="1689241"/>
            <a:ext cx="442337" cy="419623"/>
            <a:chOff x="-6696925" y="3272575"/>
            <a:chExt cx="307200" cy="291425"/>
          </a:xfrm>
        </p:grpSpPr>
        <p:sp>
          <p:nvSpPr>
            <p:cNvPr id="9776" name="Google Shape;9776;p8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84"/>
          <p:cNvGrpSpPr/>
          <p:nvPr/>
        </p:nvGrpSpPr>
        <p:grpSpPr>
          <a:xfrm>
            <a:off x="829799" y="2204636"/>
            <a:ext cx="442373" cy="420775"/>
            <a:chOff x="-6690625" y="3631325"/>
            <a:chExt cx="307225" cy="292225"/>
          </a:xfrm>
        </p:grpSpPr>
        <p:sp>
          <p:nvSpPr>
            <p:cNvPr id="9779" name="Google Shape;9779;p8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84"/>
          <p:cNvGrpSpPr/>
          <p:nvPr/>
        </p:nvGrpSpPr>
        <p:grpSpPr>
          <a:xfrm>
            <a:off x="851921" y="2756972"/>
            <a:ext cx="421927" cy="419371"/>
            <a:chOff x="-6689825" y="3992050"/>
            <a:chExt cx="293025" cy="291250"/>
          </a:xfrm>
        </p:grpSpPr>
        <p:sp>
          <p:nvSpPr>
            <p:cNvPr id="9785" name="Google Shape;9785;p8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7" name="Google Shape;9797;p84"/>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8" name="Google Shape;9798;p84"/>
          <p:cNvGrpSpPr/>
          <p:nvPr/>
        </p:nvGrpSpPr>
        <p:grpSpPr>
          <a:xfrm>
            <a:off x="3535232" y="2205192"/>
            <a:ext cx="423043" cy="419659"/>
            <a:chOff x="-4837325" y="3612425"/>
            <a:chExt cx="293800" cy="291450"/>
          </a:xfrm>
        </p:grpSpPr>
        <p:sp>
          <p:nvSpPr>
            <p:cNvPr id="9799" name="Google Shape;9799;p8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84"/>
          <p:cNvGrpSpPr/>
          <p:nvPr/>
        </p:nvGrpSpPr>
        <p:grpSpPr>
          <a:xfrm>
            <a:off x="3548265" y="2756826"/>
            <a:ext cx="420775" cy="419659"/>
            <a:chOff x="-4837325" y="3971575"/>
            <a:chExt cx="292225" cy="291450"/>
          </a:xfrm>
        </p:grpSpPr>
        <p:sp>
          <p:nvSpPr>
            <p:cNvPr id="9803" name="Google Shape;9803;p8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9" name="Google Shape;9809;p84"/>
          <p:cNvGrpSpPr/>
          <p:nvPr/>
        </p:nvGrpSpPr>
        <p:grpSpPr>
          <a:xfrm>
            <a:off x="6240279" y="1714185"/>
            <a:ext cx="430998" cy="369730"/>
            <a:chOff x="-3037625" y="3254850"/>
            <a:chExt cx="299325" cy="256775"/>
          </a:xfrm>
        </p:grpSpPr>
        <p:sp>
          <p:nvSpPr>
            <p:cNvPr id="9810" name="Google Shape;9810;p8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84"/>
          <p:cNvGrpSpPr/>
          <p:nvPr/>
        </p:nvGrpSpPr>
        <p:grpSpPr>
          <a:xfrm>
            <a:off x="6244239" y="2204615"/>
            <a:ext cx="423079" cy="420811"/>
            <a:chOff x="-3031325" y="3597450"/>
            <a:chExt cx="293825" cy="292250"/>
          </a:xfrm>
        </p:grpSpPr>
        <p:sp>
          <p:nvSpPr>
            <p:cNvPr id="9815" name="Google Shape;9815;p8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84"/>
          <p:cNvGrpSpPr/>
          <p:nvPr/>
        </p:nvGrpSpPr>
        <p:grpSpPr>
          <a:xfrm>
            <a:off x="6256714" y="2781214"/>
            <a:ext cx="421927" cy="370882"/>
            <a:chOff x="-3030525" y="3973150"/>
            <a:chExt cx="293025" cy="257575"/>
          </a:xfrm>
        </p:grpSpPr>
        <p:sp>
          <p:nvSpPr>
            <p:cNvPr id="9820" name="Google Shape;9820;p8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84"/>
          <p:cNvGrpSpPr/>
          <p:nvPr/>
        </p:nvGrpSpPr>
        <p:grpSpPr>
          <a:xfrm>
            <a:off x="1358307" y="3369426"/>
            <a:ext cx="421927" cy="297195"/>
            <a:chOff x="-1199300" y="3279250"/>
            <a:chExt cx="293025" cy="206400"/>
          </a:xfrm>
        </p:grpSpPr>
        <p:sp>
          <p:nvSpPr>
            <p:cNvPr id="9823" name="Google Shape;9823;p8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84"/>
          <p:cNvGrpSpPr/>
          <p:nvPr/>
        </p:nvGrpSpPr>
        <p:grpSpPr>
          <a:xfrm>
            <a:off x="1365393" y="1688773"/>
            <a:ext cx="444605" cy="420559"/>
            <a:chOff x="-6338550" y="3272950"/>
            <a:chExt cx="308775" cy="292075"/>
          </a:xfrm>
        </p:grpSpPr>
        <p:sp>
          <p:nvSpPr>
            <p:cNvPr id="9828" name="Google Shape;9828;p8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84"/>
          <p:cNvGrpSpPr/>
          <p:nvPr/>
        </p:nvGrpSpPr>
        <p:grpSpPr>
          <a:xfrm>
            <a:off x="1376732" y="2205194"/>
            <a:ext cx="421927" cy="419659"/>
            <a:chOff x="-6329100" y="3632100"/>
            <a:chExt cx="293025" cy="291450"/>
          </a:xfrm>
        </p:grpSpPr>
        <p:sp>
          <p:nvSpPr>
            <p:cNvPr id="9832" name="Google Shape;9832;p8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84"/>
          <p:cNvGrpSpPr/>
          <p:nvPr/>
        </p:nvGrpSpPr>
        <p:grpSpPr>
          <a:xfrm>
            <a:off x="1389783" y="2756828"/>
            <a:ext cx="419623" cy="419659"/>
            <a:chOff x="-6329875" y="3992050"/>
            <a:chExt cx="291425" cy="291450"/>
          </a:xfrm>
        </p:grpSpPr>
        <p:sp>
          <p:nvSpPr>
            <p:cNvPr id="9836" name="Google Shape;9836;p8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84"/>
          <p:cNvGrpSpPr/>
          <p:nvPr/>
        </p:nvGrpSpPr>
        <p:grpSpPr>
          <a:xfrm>
            <a:off x="4075920" y="1687530"/>
            <a:ext cx="423079" cy="423043"/>
            <a:chOff x="-4478975" y="3251700"/>
            <a:chExt cx="293825" cy="293800"/>
          </a:xfrm>
        </p:grpSpPr>
        <p:sp>
          <p:nvSpPr>
            <p:cNvPr id="9841" name="Google Shape;9841;p8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84"/>
          <p:cNvGrpSpPr/>
          <p:nvPr/>
        </p:nvGrpSpPr>
        <p:grpSpPr>
          <a:xfrm>
            <a:off x="4075920" y="2205192"/>
            <a:ext cx="423079" cy="419659"/>
            <a:chOff x="-4475825" y="3612425"/>
            <a:chExt cx="293825" cy="291450"/>
          </a:xfrm>
        </p:grpSpPr>
        <p:sp>
          <p:nvSpPr>
            <p:cNvPr id="9845" name="Google Shape;9845;p8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84"/>
          <p:cNvGrpSpPr/>
          <p:nvPr/>
        </p:nvGrpSpPr>
        <p:grpSpPr>
          <a:xfrm>
            <a:off x="4084992" y="2756844"/>
            <a:ext cx="428730" cy="419623"/>
            <a:chOff x="-4480550" y="3970800"/>
            <a:chExt cx="297750" cy="291425"/>
          </a:xfrm>
        </p:grpSpPr>
        <p:sp>
          <p:nvSpPr>
            <p:cNvPr id="9849" name="Google Shape;9849;p8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84"/>
          <p:cNvGrpSpPr/>
          <p:nvPr/>
        </p:nvGrpSpPr>
        <p:grpSpPr>
          <a:xfrm>
            <a:off x="6788826" y="1689221"/>
            <a:ext cx="415123" cy="419659"/>
            <a:chOff x="-2668225" y="3239075"/>
            <a:chExt cx="288300" cy="291450"/>
          </a:xfrm>
        </p:grpSpPr>
        <p:sp>
          <p:nvSpPr>
            <p:cNvPr id="9852" name="Google Shape;9852;p8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84"/>
          <p:cNvGrpSpPr/>
          <p:nvPr/>
        </p:nvGrpSpPr>
        <p:grpSpPr>
          <a:xfrm>
            <a:off x="6785982" y="2205191"/>
            <a:ext cx="420811" cy="419659"/>
            <a:chOff x="-2671375" y="3597450"/>
            <a:chExt cx="292250" cy="291450"/>
          </a:xfrm>
        </p:grpSpPr>
        <p:sp>
          <p:nvSpPr>
            <p:cNvPr id="9858" name="Google Shape;9858;p8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84"/>
          <p:cNvGrpSpPr/>
          <p:nvPr/>
        </p:nvGrpSpPr>
        <p:grpSpPr>
          <a:xfrm>
            <a:off x="6796765" y="2755691"/>
            <a:ext cx="423043" cy="421927"/>
            <a:chOff x="-2670575" y="3956600"/>
            <a:chExt cx="293800" cy="293025"/>
          </a:xfrm>
        </p:grpSpPr>
        <p:sp>
          <p:nvSpPr>
            <p:cNvPr id="9861" name="Google Shape;9861;p8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84"/>
          <p:cNvGrpSpPr/>
          <p:nvPr/>
        </p:nvGrpSpPr>
        <p:grpSpPr>
          <a:xfrm>
            <a:off x="3054285" y="3311947"/>
            <a:ext cx="426462" cy="418363"/>
            <a:chOff x="-1183550" y="3586525"/>
            <a:chExt cx="296175" cy="290550"/>
          </a:xfrm>
        </p:grpSpPr>
        <p:sp>
          <p:nvSpPr>
            <p:cNvPr id="9866" name="Google Shape;9866;p8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84"/>
          <p:cNvGrpSpPr/>
          <p:nvPr/>
        </p:nvGrpSpPr>
        <p:grpSpPr>
          <a:xfrm>
            <a:off x="1917896" y="1689799"/>
            <a:ext cx="420811" cy="418507"/>
            <a:chOff x="-5971525" y="3273750"/>
            <a:chExt cx="292250" cy="290650"/>
          </a:xfrm>
        </p:grpSpPr>
        <p:sp>
          <p:nvSpPr>
            <p:cNvPr id="9876" name="Google Shape;9876;p8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84"/>
          <p:cNvGrpSpPr/>
          <p:nvPr/>
        </p:nvGrpSpPr>
        <p:grpSpPr>
          <a:xfrm>
            <a:off x="1912226" y="2203826"/>
            <a:ext cx="432150" cy="422395"/>
            <a:chOff x="-5974675" y="3632100"/>
            <a:chExt cx="300125" cy="293350"/>
          </a:xfrm>
        </p:grpSpPr>
        <p:sp>
          <p:nvSpPr>
            <p:cNvPr id="9879" name="Google Shape;9879;p8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84"/>
          <p:cNvGrpSpPr/>
          <p:nvPr/>
        </p:nvGrpSpPr>
        <p:grpSpPr>
          <a:xfrm>
            <a:off x="1942267" y="2755694"/>
            <a:ext cx="395865" cy="421927"/>
            <a:chOff x="-5971525" y="3990475"/>
            <a:chExt cx="274925" cy="293025"/>
          </a:xfrm>
        </p:grpSpPr>
        <p:sp>
          <p:nvSpPr>
            <p:cNvPr id="9883" name="Google Shape;9883;p8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84"/>
          <p:cNvGrpSpPr/>
          <p:nvPr/>
        </p:nvGrpSpPr>
        <p:grpSpPr>
          <a:xfrm>
            <a:off x="4615473" y="1689798"/>
            <a:ext cx="420775" cy="418507"/>
            <a:chOff x="-4118225" y="3253275"/>
            <a:chExt cx="292225" cy="290650"/>
          </a:xfrm>
        </p:grpSpPr>
        <p:sp>
          <p:nvSpPr>
            <p:cNvPr id="9888" name="Google Shape;9888;p8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84"/>
          <p:cNvGrpSpPr/>
          <p:nvPr/>
        </p:nvGrpSpPr>
        <p:grpSpPr>
          <a:xfrm>
            <a:off x="4665924" y="2204922"/>
            <a:ext cx="319874" cy="420199"/>
            <a:chOff x="-4082800" y="3612425"/>
            <a:chExt cx="222150" cy="291825"/>
          </a:xfrm>
        </p:grpSpPr>
        <p:sp>
          <p:nvSpPr>
            <p:cNvPr id="9891" name="Google Shape;9891;p8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84"/>
          <p:cNvGrpSpPr/>
          <p:nvPr/>
        </p:nvGrpSpPr>
        <p:grpSpPr>
          <a:xfrm>
            <a:off x="4627372" y="2769876"/>
            <a:ext cx="420775" cy="393561"/>
            <a:chOff x="-4118225" y="3990475"/>
            <a:chExt cx="292225" cy="273325"/>
          </a:xfrm>
        </p:grpSpPr>
        <p:sp>
          <p:nvSpPr>
            <p:cNvPr id="9895" name="Google Shape;9895;p8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84"/>
          <p:cNvGrpSpPr/>
          <p:nvPr/>
        </p:nvGrpSpPr>
        <p:grpSpPr>
          <a:xfrm>
            <a:off x="7338026" y="1688087"/>
            <a:ext cx="394713" cy="421927"/>
            <a:chOff x="-2312225" y="3238300"/>
            <a:chExt cx="274125" cy="293025"/>
          </a:xfrm>
        </p:grpSpPr>
        <p:sp>
          <p:nvSpPr>
            <p:cNvPr id="9900" name="Google Shape;9900;p8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84"/>
          <p:cNvGrpSpPr/>
          <p:nvPr/>
        </p:nvGrpSpPr>
        <p:grpSpPr>
          <a:xfrm>
            <a:off x="7335742" y="2756825"/>
            <a:ext cx="423079" cy="419659"/>
            <a:chOff x="-2310650" y="3958175"/>
            <a:chExt cx="293825" cy="291450"/>
          </a:xfrm>
        </p:grpSpPr>
        <p:sp>
          <p:nvSpPr>
            <p:cNvPr id="9903" name="Google Shape;9903;p8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84"/>
          <p:cNvGrpSpPr/>
          <p:nvPr/>
        </p:nvGrpSpPr>
        <p:grpSpPr>
          <a:xfrm>
            <a:off x="4702603" y="3308459"/>
            <a:ext cx="424159" cy="419659"/>
            <a:chOff x="-1182750" y="3962900"/>
            <a:chExt cx="294575" cy="291450"/>
          </a:xfrm>
        </p:grpSpPr>
        <p:sp>
          <p:nvSpPr>
            <p:cNvPr id="9906" name="Google Shape;9906;p8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84"/>
          <p:cNvGrpSpPr/>
          <p:nvPr/>
        </p:nvGrpSpPr>
        <p:grpSpPr>
          <a:xfrm>
            <a:off x="2455739" y="1689223"/>
            <a:ext cx="424195" cy="419659"/>
            <a:chOff x="-5611575" y="3272950"/>
            <a:chExt cx="294600" cy="291450"/>
          </a:xfrm>
        </p:grpSpPr>
        <p:sp>
          <p:nvSpPr>
            <p:cNvPr id="9914" name="Google Shape;9914;p8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84"/>
          <p:cNvGrpSpPr/>
          <p:nvPr/>
        </p:nvGrpSpPr>
        <p:grpSpPr>
          <a:xfrm>
            <a:off x="2455739" y="2205770"/>
            <a:ext cx="424195" cy="418507"/>
            <a:chOff x="-5613150" y="3632900"/>
            <a:chExt cx="294600" cy="290650"/>
          </a:xfrm>
        </p:grpSpPr>
        <p:sp>
          <p:nvSpPr>
            <p:cNvPr id="9920" name="Google Shape;9920;p8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84"/>
          <p:cNvGrpSpPr/>
          <p:nvPr/>
        </p:nvGrpSpPr>
        <p:grpSpPr>
          <a:xfrm>
            <a:off x="7324977" y="2153586"/>
            <a:ext cx="420811" cy="522864"/>
            <a:chOff x="-2310650" y="3525775"/>
            <a:chExt cx="292250" cy="363125"/>
          </a:xfrm>
        </p:grpSpPr>
        <p:sp>
          <p:nvSpPr>
            <p:cNvPr id="9923" name="Google Shape;9923;p8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84"/>
          <p:cNvGrpSpPr/>
          <p:nvPr/>
        </p:nvGrpSpPr>
        <p:grpSpPr>
          <a:xfrm>
            <a:off x="2467638" y="2756270"/>
            <a:ext cx="424195" cy="420775"/>
            <a:chOff x="-5613150" y="3991275"/>
            <a:chExt cx="294600" cy="292225"/>
          </a:xfrm>
        </p:grpSpPr>
        <p:sp>
          <p:nvSpPr>
            <p:cNvPr id="9928" name="Google Shape;9928;p8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4"/>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4"/>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84"/>
          <p:cNvGrpSpPr/>
          <p:nvPr/>
        </p:nvGrpSpPr>
        <p:grpSpPr>
          <a:xfrm>
            <a:off x="5139126" y="1689438"/>
            <a:ext cx="434634" cy="419227"/>
            <a:chOff x="-3768700" y="3253275"/>
            <a:chExt cx="301850" cy="291150"/>
          </a:xfrm>
        </p:grpSpPr>
        <p:sp>
          <p:nvSpPr>
            <p:cNvPr id="9938" name="Google Shape;9938;p8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84"/>
          <p:cNvGrpSpPr/>
          <p:nvPr/>
        </p:nvGrpSpPr>
        <p:grpSpPr>
          <a:xfrm>
            <a:off x="5143209" y="2217090"/>
            <a:ext cx="426462" cy="395865"/>
            <a:chOff x="-3808700" y="3628950"/>
            <a:chExt cx="296175" cy="274925"/>
          </a:xfrm>
        </p:grpSpPr>
        <p:sp>
          <p:nvSpPr>
            <p:cNvPr id="9942" name="Google Shape;9942;p8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84"/>
          <p:cNvGrpSpPr/>
          <p:nvPr/>
        </p:nvGrpSpPr>
        <p:grpSpPr>
          <a:xfrm>
            <a:off x="5208420" y="2756412"/>
            <a:ext cx="419443" cy="420487"/>
            <a:chOff x="-3771675" y="3971775"/>
            <a:chExt cx="291300" cy="292025"/>
          </a:xfrm>
        </p:grpSpPr>
        <p:sp>
          <p:nvSpPr>
            <p:cNvPr id="9946" name="Google Shape;9946;p8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84"/>
          <p:cNvGrpSpPr/>
          <p:nvPr/>
        </p:nvGrpSpPr>
        <p:grpSpPr>
          <a:xfrm>
            <a:off x="7869864" y="1716461"/>
            <a:ext cx="420271" cy="320774"/>
            <a:chOff x="-1951475" y="3273100"/>
            <a:chExt cx="291875" cy="222775"/>
          </a:xfrm>
        </p:grpSpPr>
        <p:sp>
          <p:nvSpPr>
            <p:cNvPr id="9952" name="Google Shape;9952;p8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84"/>
          <p:cNvGrpSpPr/>
          <p:nvPr/>
        </p:nvGrpSpPr>
        <p:grpSpPr>
          <a:xfrm>
            <a:off x="7867344" y="2205191"/>
            <a:ext cx="425310" cy="419659"/>
            <a:chOff x="-1951475" y="3597450"/>
            <a:chExt cx="295375" cy="291450"/>
          </a:xfrm>
        </p:grpSpPr>
        <p:sp>
          <p:nvSpPr>
            <p:cNvPr id="9956" name="Google Shape;9956;p8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84"/>
          <p:cNvGrpSpPr/>
          <p:nvPr/>
        </p:nvGrpSpPr>
        <p:grpSpPr>
          <a:xfrm>
            <a:off x="7869595" y="2756825"/>
            <a:ext cx="444605" cy="419659"/>
            <a:chOff x="-1960150" y="3956600"/>
            <a:chExt cx="308775" cy="291450"/>
          </a:xfrm>
        </p:grpSpPr>
        <p:sp>
          <p:nvSpPr>
            <p:cNvPr id="9961" name="Google Shape;9961;p8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84"/>
          <p:cNvGrpSpPr/>
          <p:nvPr/>
        </p:nvGrpSpPr>
        <p:grpSpPr>
          <a:xfrm>
            <a:off x="1923633" y="3307636"/>
            <a:ext cx="420775" cy="420775"/>
            <a:chOff x="-804700" y="3226500"/>
            <a:chExt cx="292225" cy="292225"/>
          </a:xfrm>
        </p:grpSpPr>
        <p:sp>
          <p:nvSpPr>
            <p:cNvPr id="9964" name="Google Shape;9964;p8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1" name="Google Shape;9971;p84"/>
          <p:cNvGrpSpPr/>
          <p:nvPr/>
        </p:nvGrpSpPr>
        <p:grpSpPr>
          <a:xfrm>
            <a:off x="3003724" y="1688647"/>
            <a:ext cx="420775" cy="420811"/>
            <a:chOff x="-5251625" y="3272950"/>
            <a:chExt cx="292225" cy="292250"/>
          </a:xfrm>
        </p:grpSpPr>
        <p:sp>
          <p:nvSpPr>
            <p:cNvPr id="9972" name="Google Shape;9972;p8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84"/>
          <p:cNvGrpSpPr/>
          <p:nvPr/>
        </p:nvGrpSpPr>
        <p:grpSpPr>
          <a:xfrm>
            <a:off x="3000322" y="2204348"/>
            <a:ext cx="427578" cy="421351"/>
            <a:chOff x="-5254775" y="3631325"/>
            <a:chExt cx="296950" cy="292625"/>
          </a:xfrm>
        </p:grpSpPr>
        <p:sp>
          <p:nvSpPr>
            <p:cNvPr id="9976" name="Google Shape;9976;p8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84"/>
          <p:cNvGrpSpPr/>
          <p:nvPr/>
        </p:nvGrpSpPr>
        <p:grpSpPr>
          <a:xfrm>
            <a:off x="3016181" y="2756270"/>
            <a:ext cx="419659" cy="420775"/>
            <a:chOff x="-5251625" y="3991275"/>
            <a:chExt cx="291450" cy="292225"/>
          </a:xfrm>
        </p:grpSpPr>
        <p:sp>
          <p:nvSpPr>
            <p:cNvPr id="9984" name="Google Shape;9984;p8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84"/>
          <p:cNvGrpSpPr/>
          <p:nvPr/>
        </p:nvGrpSpPr>
        <p:grpSpPr>
          <a:xfrm>
            <a:off x="5756763" y="1689240"/>
            <a:ext cx="319874" cy="419623"/>
            <a:chOff x="-3365275" y="3253275"/>
            <a:chExt cx="222150" cy="291425"/>
          </a:xfrm>
        </p:grpSpPr>
        <p:sp>
          <p:nvSpPr>
            <p:cNvPr id="9990" name="Google Shape;9990;p8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84"/>
          <p:cNvGrpSpPr/>
          <p:nvPr/>
        </p:nvGrpSpPr>
        <p:grpSpPr>
          <a:xfrm>
            <a:off x="5730701" y="2204058"/>
            <a:ext cx="371998" cy="421927"/>
            <a:chOff x="-3383375" y="3611625"/>
            <a:chExt cx="258350" cy="293025"/>
          </a:xfrm>
        </p:grpSpPr>
        <p:sp>
          <p:nvSpPr>
            <p:cNvPr id="9993" name="Google Shape;9993;p8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84"/>
          <p:cNvGrpSpPr/>
          <p:nvPr/>
        </p:nvGrpSpPr>
        <p:grpSpPr>
          <a:xfrm>
            <a:off x="5793050" y="2756826"/>
            <a:ext cx="271097" cy="419659"/>
            <a:chOff x="-3347950" y="3971575"/>
            <a:chExt cx="188275" cy="291450"/>
          </a:xfrm>
        </p:grpSpPr>
        <p:sp>
          <p:nvSpPr>
            <p:cNvPr id="9996" name="Google Shape;9996;p8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84"/>
          <p:cNvGrpSpPr/>
          <p:nvPr/>
        </p:nvGrpSpPr>
        <p:grpSpPr>
          <a:xfrm>
            <a:off x="842909" y="3307061"/>
            <a:ext cx="371998" cy="421927"/>
            <a:chOff x="-1575775" y="3238300"/>
            <a:chExt cx="258350" cy="293025"/>
          </a:xfrm>
        </p:grpSpPr>
        <p:sp>
          <p:nvSpPr>
            <p:cNvPr id="10000" name="Google Shape;10000;p84"/>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84"/>
          <p:cNvGrpSpPr/>
          <p:nvPr/>
        </p:nvGrpSpPr>
        <p:grpSpPr>
          <a:xfrm>
            <a:off x="2487807" y="3309051"/>
            <a:ext cx="423079" cy="424159"/>
            <a:chOff x="-1591550" y="3597475"/>
            <a:chExt cx="293825" cy="294575"/>
          </a:xfrm>
        </p:grpSpPr>
        <p:sp>
          <p:nvSpPr>
            <p:cNvPr id="10006" name="Google Shape;10006;p8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84"/>
          <p:cNvGrpSpPr/>
          <p:nvPr/>
        </p:nvGrpSpPr>
        <p:grpSpPr>
          <a:xfrm>
            <a:off x="4137277" y="3318663"/>
            <a:ext cx="421927" cy="399248"/>
            <a:chOff x="-1592325" y="3957400"/>
            <a:chExt cx="293025" cy="277275"/>
          </a:xfrm>
        </p:grpSpPr>
        <p:sp>
          <p:nvSpPr>
            <p:cNvPr id="10010" name="Google Shape;10010;p8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84"/>
          <p:cNvGrpSpPr/>
          <p:nvPr/>
        </p:nvGrpSpPr>
        <p:grpSpPr>
          <a:xfrm>
            <a:off x="3624147" y="3310744"/>
            <a:ext cx="369730" cy="420775"/>
            <a:chOff x="-778700" y="3612425"/>
            <a:chExt cx="256775" cy="292225"/>
          </a:xfrm>
        </p:grpSpPr>
        <p:sp>
          <p:nvSpPr>
            <p:cNvPr id="10015" name="Google Shape;10015;p8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84"/>
          <p:cNvGrpSpPr/>
          <p:nvPr/>
        </p:nvGrpSpPr>
        <p:grpSpPr>
          <a:xfrm>
            <a:off x="6095649" y="3828305"/>
            <a:ext cx="340731" cy="387641"/>
            <a:chOff x="7728464" y="1561258"/>
            <a:chExt cx="349719" cy="397866"/>
          </a:xfrm>
        </p:grpSpPr>
        <p:sp>
          <p:nvSpPr>
            <p:cNvPr id="10022" name="Google Shape;10022;p8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84"/>
          <p:cNvGrpSpPr/>
          <p:nvPr/>
        </p:nvGrpSpPr>
        <p:grpSpPr>
          <a:xfrm>
            <a:off x="4018617" y="3828305"/>
            <a:ext cx="387681" cy="387641"/>
            <a:chOff x="5611350" y="1561258"/>
            <a:chExt cx="397907" cy="397866"/>
          </a:xfrm>
        </p:grpSpPr>
        <p:sp>
          <p:nvSpPr>
            <p:cNvPr id="10025" name="Google Shape;10025;p8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84"/>
          <p:cNvGrpSpPr/>
          <p:nvPr/>
        </p:nvGrpSpPr>
        <p:grpSpPr>
          <a:xfrm>
            <a:off x="4537903" y="3925571"/>
            <a:ext cx="387610" cy="193109"/>
            <a:chOff x="6140660" y="1661097"/>
            <a:chExt cx="397835" cy="198202"/>
          </a:xfrm>
        </p:grpSpPr>
        <p:sp>
          <p:nvSpPr>
            <p:cNvPr id="10030" name="Google Shape;10030;p8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84"/>
          <p:cNvGrpSpPr/>
          <p:nvPr/>
        </p:nvGrpSpPr>
        <p:grpSpPr>
          <a:xfrm>
            <a:off x="5057118" y="3828305"/>
            <a:ext cx="387681" cy="387641"/>
            <a:chOff x="6669907" y="1561258"/>
            <a:chExt cx="397907" cy="397866"/>
          </a:xfrm>
        </p:grpSpPr>
        <p:sp>
          <p:nvSpPr>
            <p:cNvPr id="10035" name="Google Shape;10035;p8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84"/>
          <p:cNvGrpSpPr/>
          <p:nvPr/>
        </p:nvGrpSpPr>
        <p:grpSpPr>
          <a:xfrm>
            <a:off x="1942348" y="3885842"/>
            <a:ext cx="387681" cy="272572"/>
            <a:chOff x="3386036" y="1746339"/>
            <a:chExt cx="397907" cy="279762"/>
          </a:xfrm>
        </p:grpSpPr>
        <p:sp>
          <p:nvSpPr>
            <p:cNvPr id="10041" name="Google Shape;10041;p8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84"/>
          <p:cNvGrpSpPr/>
          <p:nvPr/>
        </p:nvGrpSpPr>
        <p:grpSpPr>
          <a:xfrm>
            <a:off x="2980045" y="3828288"/>
            <a:ext cx="387681" cy="387681"/>
            <a:chOff x="4417380" y="1687279"/>
            <a:chExt cx="397907" cy="397907"/>
          </a:xfrm>
        </p:grpSpPr>
        <p:sp>
          <p:nvSpPr>
            <p:cNvPr id="10044" name="Google Shape;10044;p8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6" name="Google Shape;10046;p84"/>
          <p:cNvGrpSpPr/>
          <p:nvPr/>
        </p:nvGrpSpPr>
        <p:grpSpPr>
          <a:xfrm>
            <a:off x="7926526" y="3308537"/>
            <a:ext cx="387661" cy="387661"/>
            <a:chOff x="2869999" y="1687279"/>
            <a:chExt cx="397887" cy="397887"/>
          </a:xfrm>
        </p:grpSpPr>
        <p:sp>
          <p:nvSpPr>
            <p:cNvPr id="10047" name="Google Shape;10047;p8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84"/>
          <p:cNvGrpSpPr/>
          <p:nvPr/>
        </p:nvGrpSpPr>
        <p:grpSpPr>
          <a:xfrm>
            <a:off x="2461634" y="3828664"/>
            <a:ext cx="386807" cy="386929"/>
            <a:chOff x="3902887" y="1687655"/>
            <a:chExt cx="397010" cy="397135"/>
          </a:xfrm>
        </p:grpSpPr>
        <p:sp>
          <p:nvSpPr>
            <p:cNvPr id="10050" name="Google Shape;10050;p8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84"/>
          <p:cNvGrpSpPr/>
          <p:nvPr/>
        </p:nvGrpSpPr>
        <p:grpSpPr>
          <a:xfrm>
            <a:off x="3499331" y="3828344"/>
            <a:ext cx="387681" cy="387681"/>
            <a:chOff x="4933458" y="1687279"/>
            <a:chExt cx="397907" cy="397907"/>
          </a:xfrm>
        </p:grpSpPr>
        <p:sp>
          <p:nvSpPr>
            <p:cNvPr id="10053" name="Google Shape;10053;p8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84"/>
          <p:cNvGrpSpPr/>
          <p:nvPr/>
        </p:nvGrpSpPr>
        <p:grpSpPr>
          <a:xfrm>
            <a:off x="5273586" y="3308775"/>
            <a:ext cx="387681" cy="387661"/>
            <a:chOff x="266768" y="1721375"/>
            <a:chExt cx="397907" cy="397887"/>
          </a:xfrm>
        </p:grpSpPr>
        <p:sp>
          <p:nvSpPr>
            <p:cNvPr id="10056" name="Google Shape;10056;p8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84"/>
          <p:cNvGrpSpPr/>
          <p:nvPr/>
        </p:nvGrpSpPr>
        <p:grpSpPr>
          <a:xfrm>
            <a:off x="7395588" y="3308924"/>
            <a:ext cx="387539" cy="386888"/>
            <a:chOff x="2408992" y="1722875"/>
            <a:chExt cx="397761" cy="397093"/>
          </a:xfrm>
        </p:grpSpPr>
        <p:sp>
          <p:nvSpPr>
            <p:cNvPr id="10059" name="Google Shape;10059;p8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84"/>
          <p:cNvGrpSpPr/>
          <p:nvPr/>
        </p:nvGrpSpPr>
        <p:grpSpPr>
          <a:xfrm>
            <a:off x="5576404" y="3828305"/>
            <a:ext cx="387641" cy="387641"/>
            <a:chOff x="7199196" y="1561258"/>
            <a:chExt cx="397866" cy="397866"/>
          </a:xfrm>
        </p:grpSpPr>
        <p:sp>
          <p:nvSpPr>
            <p:cNvPr id="10062" name="Google Shape;10062;p8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84"/>
          <p:cNvGrpSpPr/>
          <p:nvPr/>
        </p:nvGrpSpPr>
        <p:grpSpPr>
          <a:xfrm>
            <a:off x="6332282" y="3308537"/>
            <a:ext cx="387661" cy="387661"/>
            <a:chOff x="1379798" y="1723250"/>
            <a:chExt cx="397887" cy="397887"/>
          </a:xfrm>
        </p:grpSpPr>
        <p:sp>
          <p:nvSpPr>
            <p:cNvPr id="10066" name="Google Shape;10066;p8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84"/>
          <p:cNvGrpSpPr/>
          <p:nvPr/>
        </p:nvGrpSpPr>
        <p:grpSpPr>
          <a:xfrm>
            <a:off x="5801242" y="3308537"/>
            <a:ext cx="387641" cy="387661"/>
            <a:chOff x="864491" y="1723250"/>
            <a:chExt cx="397866" cy="397887"/>
          </a:xfrm>
        </p:grpSpPr>
        <p:sp>
          <p:nvSpPr>
            <p:cNvPr id="10071" name="Google Shape;10071;p8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4" name="Google Shape;10074;p84"/>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5" name="Google Shape;10075;p84"/>
          <p:cNvGrpSpPr/>
          <p:nvPr/>
        </p:nvGrpSpPr>
        <p:grpSpPr>
          <a:xfrm>
            <a:off x="6568070" y="3827060"/>
            <a:ext cx="388966" cy="388966"/>
            <a:chOff x="1190625" y="238125"/>
            <a:chExt cx="5235075" cy="5235075"/>
          </a:xfrm>
        </p:grpSpPr>
        <p:sp>
          <p:nvSpPr>
            <p:cNvPr id="10076" name="Google Shape;10076;p8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8" name="Google Shape;10078;p8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82" name="Shape 10082"/>
        <p:cNvGrpSpPr/>
        <p:nvPr/>
      </p:nvGrpSpPr>
      <p:grpSpPr>
        <a:xfrm>
          <a:off x="0" y="0"/>
          <a:ext cx="0" cy="0"/>
          <a:chOff x="0" y="0"/>
          <a:chExt cx="0" cy="0"/>
        </a:xfrm>
      </p:grpSpPr>
      <p:pic>
        <p:nvPicPr>
          <p:cNvPr id="10083" name="Google Shape;10083;p8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6" name="Shape 1596"/>
        <p:cNvGrpSpPr/>
        <p:nvPr/>
      </p:nvGrpSpPr>
      <p:grpSpPr>
        <a:xfrm>
          <a:off x="0" y="0"/>
          <a:ext cx="0" cy="0"/>
          <a:chOff x="0" y="0"/>
          <a:chExt cx="0" cy="0"/>
        </a:xfrm>
      </p:grpSpPr>
      <p:sp>
        <p:nvSpPr>
          <p:cNvPr id="1597" name="Google Shape;1597;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are we going to learn</a:t>
            </a:r>
            <a:r>
              <a:rPr lang="en"/>
              <a:t>?</a:t>
            </a:r>
            <a:endParaRPr/>
          </a:p>
        </p:txBody>
      </p:sp>
      <p:sp>
        <p:nvSpPr>
          <p:cNvPr id="1598" name="Google Shape;1598;p36"/>
          <p:cNvSpPr txBox="1"/>
          <p:nvPr>
            <p:ph idx="1" type="subTitle"/>
          </p:nvPr>
        </p:nvSpPr>
        <p:spPr>
          <a:xfrm>
            <a:off x="720000" y="1507800"/>
            <a:ext cx="4611600" cy="263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Contrary to popular belief, this planet's name has nothing to do with the liquid metal. Mercury was, instead, named after the famous Roman messenger god </a:t>
            </a:r>
            <a:r>
              <a:rPr lang="en"/>
              <a:t>Mercurius</a:t>
            </a:r>
            <a:endParaRPr/>
          </a:p>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a:p>
            <a:pPr indent="0" lvl="0" marL="0" rtl="0" algn="l">
              <a:spcBef>
                <a:spcPts val="0"/>
              </a:spcBef>
              <a:spcAft>
                <a:spcPts val="0"/>
              </a:spcAft>
              <a:buNone/>
            </a:pPr>
            <a:r>
              <a:t/>
            </a:r>
            <a:endParaRPr/>
          </a:p>
        </p:txBody>
      </p:sp>
      <p:grpSp>
        <p:nvGrpSpPr>
          <p:cNvPr id="1599" name="Google Shape;1599;p36"/>
          <p:cNvGrpSpPr/>
          <p:nvPr/>
        </p:nvGrpSpPr>
        <p:grpSpPr>
          <a:xfrm>
            <a:off x="5705925" y="1464088"/>
            <a:ext cx="3200273" cy="2717518"/>
            <a:chOff x="5705925" y="1464088"/>
            <a:chExt cx="3200273" cy="2717518"/>
          </a:xfrm>
        </p:grpSpPr>
        <p:grpSp>
          <p:nvGrpSpPr>
            <p:cNvPr id="1600" name="Google Shape;1600;p36"/>
            <p:cNvGrpSpPr/>
            <p:nvPr/>
          </p:nvGrpSpPr>
          <p:grpSpPr>
            <a:xfrm>
              <a:off x="5705925" y="1464088"/>
              <a:ext cx="3200273" cy="2717518"/>
              <a:chOff x="5705925" y="1464088"/>
              <a:chExt cx="3200273" cy="2717518"/>
            </a:xfrm>
          </p:grpSpPr>
          <p:sp>
            <p:nvSpPr>
              <p:cNvPr id="1601" name="Google Shape;1601;p36"/>
              <p:cNvSpPr/>
              <p:nvPr/>
            </p:nvSpPr>
            <p:spPr>
              <a:xfrm>
                <a:off x="5748801" y="2686691"/>
                <a:ext cx="3032955" cy="870948"/>
              </a:xfrm>
              <a:custGeom>
                <a:rect b="b" l="l" r="r" t="t"/>
                <a:pathLst>
                  <a:path extrusionOk="0" h="10177" w="35440">
                    <a:moveTo>
                      <a:pt x="22131" y="1"/>
                    </a:moveTo>
                    <a:lnTo>
                      <a:pt x="16968" y="6266"/>
                    </a:lnTo>
                    <a:lnTo>
                      <a:pt x="13159" y="3810"/>
                    </a:lnTo>
                    <a:lnTo>
                      <a:pt x="7570" y="9349"/>
                    </a:lnTo>
                    <a:lnTo>
                      <a:pt x="3610" y="7194"/>
                    </a:lnTo>
                    <a:lnTo>
                      <a:pt x="1" y="9775"/>
                    </a:lnTo>
                    <a:lnTo>
                      <a:pt x="276" y="10176"/>
                    </a:lnTo>
                    <a:lnTo>
                      <a:pt x="3660" y="7795"/>
                    </a:lnTo>
                    <a:lnTo>
                      <a:pt x="7645" y="9976"/>
                    </a:lnTo>
                    <a:lnTo>
                      <a:pt x="13209" y="4462"/>
                    </a:lnTo>
                    <a:lnTo>
                      <a:pt x="17068" y="6918"/>
                    </a:lnTo>
                    <a:lnTo>
                      <a:pt x="22131" y="778"/>
                    </a:lnTo>
                    <a:lnTo>
                      <a:pt x="27018" y="6316"/>
                    </a:lnTo>
                    <a:lnTo>
                      <a:pt x="30402" y="4136"/>
                    </a:lnTo>
                    <a:lnTo>
                      <a:pt x="35064" y="9374"/>
                    </a:lnTo>
                    <a:lnTo>
                      <a:pt x="35439" y="9023"/>
                    </a:lnTo>
                    <a:lnTo>
                      <a:pt x="30477" y="3459"/>
                    </a:lnTo>
                    <a:lnTo>
                      <a:pt x="27119" y="5640"/>
                    </a:lnTo>
                    <a:lnTo>
                      <a:pt x="221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6"/>
              <p:cNvSpPr/>
              <p:nvPr/>
            </p:nvSpPr>
            <p:spPr>
              <a:xfrm>
                <a:off x="8702348" y="3383745"/>
                <a:ext cx="126573" cy="124519"/>
              </a:xfrm>
              <a:custGeom>
                <a:rect b="b" l="l" r="r" t="t"/>
                <a:pathLst>
                  <a:path extrusionOk="0" h="1455" w="1479">
                    <a:moveTo>
                      <a:pt x="727" y="1"/>
                    </a:moveTo>
                    <a:cubicBezTo>
                      <a:pt x="326" y="1"/>
                      <a:pt x="0" y="327"/>
                      <a:pt x="0" y="728"/>
                    </a:cubicBezTo>
                    <a:cubicBezTo>
                      <a:pt x="0" y="1129"/>
                      <a:pt x="326" y="1455"/>
                      <a:pt x="727" y="1455"/>
                    </a:cubicBezTo>
                    <a:cubicBezTo>
                      <a:pt x="1153" y="1455"/>
                      <a:pt x="1479" y="1129"/>
                      <a:pt x="1479" y="728"/>
                    </a:cubicBezTo>
                    <a:cubicBezTo>
                      <a:pt x="1479" y="327"/>
                      <a:pt x="1153" y="1"/>
                      <a:pt x="7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6"/>
              <p:cNvSpPr/>
              <p:nvPr/>
            </p:nvSpPr>
            <p:spPr>
              <a:xfrm>
                <a:off x="8003071" y="3134962"/>
                <a:ext cx="124519" cy="126658"/>
              </a:xfrm>
              <a:custGeom>
                <a:rect b="b" l="l" r="r" t="t"/>
                <a:pathLst>
                  <a:path extrusionOk="0" h="1480" w="1455">
                    <a:moveTo>
                      <a:pt x="728" y="1"/>
                    </a:moveTo>
                    <a:cubicBezTo>
                      <a:pt x="326" y="1"/>
                      <a:pt x="1" y="327"/>
                      <a:pt x="1" y="753"/>
                    </a:cubicBezTo>
                    <a:cubicBezTo>
                      <a:pt x="1" y="1154"/>
                      <a:pt x="326" y="1479"/>
                      <a:pt x="728" y="1479"/>
                    </a:cubicBezTo>
                    <a:cubicBezTo>
                      <a:pt x="1129" y="1479"/>
                      <a:pt x="1454" y="1154"/>
                      <a:pt x="1454" y="753"/>
                    </a:cubicBezTo>
                    <a:cubicBezTo>
                      <a:pt x="1454" y="327"/>
                      <a:pt x="1129" y="1"/>
                      <a:pt x="728" y="1"/>
                    </a:cubicBezTo>
                    <a:close/>
                  </a:path>
                </a:pathLst>
              </a:custGeom>
              <a:solidFill>
                <a:srgbClr val="F8C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6"/>
              <p:cNvSpPr/>
              <p:nvPr/>
            </p:nvSpPr>
            <p:spPr>
              <a:xfrm>
                <a:off x="8286171" y="2937614"/>
                <a:ext cx="126658" cy="124519"/>
              </a:xfrm>
              <a:custGeom>
                <a:rect b="b" l="l" r="r" t="t"/>
                <a:pathLst>
                  <a:path extrusionOk="0" h="1455" w="1480">
                    <a:moveTo>
                      <a:pt x="753" y="1"/>
                    </a:moveTo>
                    <a:cubicBezTo>
                      <a:pt x="327" y="1"/>
                      <a:pt x="1" y="327"/>
                      <a:pt x="1" y="728"/>
                    </a:cubicBezTo>
                    <a:cubicBezTo>
                      <a:pt x="1" y="1129"/>
                      <a:pt x="327" y="1455"/>
                      <a:pt x="753" y="1455"/>
                    </a:cubicBezTo>
                    <a:cubicBezTo>
                      <a:pt x="1154" y="1455"/>
                      <a:pt x="1480" y="1129"/>
                      <a:pt x="1480" y="728"/>
                    </a:cubicBezTo>
                    <a:cubicBezTo>
                      <a:pt x="1480" y="327"/>
                      <a:pt x="1154" y="1"/>
                      <a:pt x="7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6"/>
              <p:cNvSpPr/>
              <p:nvPr/>
            </p:nvSpPr>
            <p:spPr>
              <a:xfrm>
                <a:off x="7580561" y="2656653"/>
                <a:ext cx="124433" cy="126658"/>
              </a:xfrm>
              <a:custGeom>
                <a:rect b="b" l="l" r="r" t="t"/>
                <a:pathLst>
                  <a:path extrusionOk="0" h="1480" w="1454">
                    <a:moveTo>
                      <a:pt x="727" y="1"/>
                    </a:moveTo>
                    <a:cubicBezTo>
                      <a:pt x="326" y="1"/>
                      <a:pt x="0" y="327"/>
                      <a:pt x="0" y="728"/>
                    </a:cubicBezTo>
                    <a:cubicBezTo>
                      <a:pt x="0" y="1129"/>
                      <a:pt x="326" y="1479"/>
                      <a:pt x="727" y="1479"/>
                    </a:cubicBezTo>
                    <a:cubicBezTo>
                      <a:pt x="1128" y="1479"/>
                      <a:pt x="1454" y="1129"/>
                      <a:pt x="1454" y="728"/>
                    </a:cubicBezTo>
                    <a:cubicBezTo>
                      <a:pt x="1454" y="327"/>
                      <a:pt x="1128" y="1"/>
                      <a:pt x="727" y="1"/>
                    </a:cubicBezTo>
                    <a:close/>
                  </a:path>
                </a:pathLst>
              </a:custGeom>
              <a:solidFill>
                <a:srgbClr val="F8C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6"/>
              <p:cNvSpPr/>
              <p:nvPr/>
            </p:nvSpPr>
            <p:spPr>
              <a:xfrm>
                <a:off x="7157966" y="3169280"/>
                <a:ext cx="126658" cy="126658"/>
              </a:xfrm>
              <a:custGeom>
                <a:rect b="b" l="l" r="r" t="t"/>
                <a:pathLst>
                  <a:path extrusionOk="0" h="1480" w="1480">
                    <a:moveTo>
                      <a:pt x="753" y="1"/>
                    </a:moveTo>
                    <a:cubicBezTo>
                      <a:pt x="352" y="1"/>
                      <a:pt x="1" y="352"/>
                      <a:pt x="1" y="753"/>
                    </a:cubicBezTo>
                    <a:cubicBezTo>
                      <a:pt x="1" y="1154"/>
                      <a:pt x="352" y="1479"/>
                      <a:pt x="753" y="1479"/>
                    </a:cubicBezTo>
                    <a:cubicBezTo>
                      <a:pt x="1154" y="1479"/>
                      <a:pt x="1480" y="1154"/>
                      <a:pt x="1480" y="753"/>
                    </a:cubicBezTo>
                    <a:cubicBezTo>
                      <a:pt x="1480" y="352"/>
                      <a:pt x="1154" y="1"/>
                      <a:pt x="753" y="1"/>
                    </a:cubicBezTo>
                    <a:close/>
                  </a:path>
                </a:pathLst>
              </a:custGeom>
              <a:solidFill>
                <a:srgbClr val="F8C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6"/>
              <p:cNvSpPr/>
              <p:nvPr/>
            </p:nvSpPr>
            <p:spPr>
              <a:xfrm>
                <a:off x="6819153" y="2999831"/>
                <a:ext cx="126573" cy="126658"/>
              </a:xfrm>
              <a:custGeom>
                <a:rect b="b" l="l" r="r" t="t"/>
                <a:pathLst>
                  <a:path extrusionOk="0" h="1480" w="1479">
                    <a:moveTo>
                      <a:pt x="727" y="1"/>
                    </a:moveTo>
                    <a:cubicBezTo>
                      <a:pt x="326" y="1"/>
                      <a:pt x="0" y="327"/>
                      <a:pt x="0" y="728"/>
                    </a:cubicBezTo>
                    <a:cubicBezTo>
                      <a:pt x="0" y="1154"/>
                      <a:pt x="326" y="1479"/>
                      <a:pt x="727" y="1479"/>
                    </a:cubicBezTo>
                    <a:cubicBezTo>
                      <a:pt x="1153" y="1479"/>
                      <a:pt x="1479" y="1154"/>
                      <a:pt x="1479" y="728"/>
                    </a:cubicBezTo>
                    <a:cubicBezTo>
                      <a:pt x="1479" y="327"/>
                      <a:pt x="1153" y="1"/>
                      <a:pt x="727" y="1"/>
                    </a:cubicBezTo>
                    <a:close/>
                  </a:path>
                </a:pathLst>
              </a:custGeom>
              <a:solidFill>
                <a:srgbClr val="F8C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6"/>
              <p:cNvSpPr/>
              <p:nvPr/>
            </p:nvSpPr>
            <p:spPr>
              <a:xfrm>
                <a:off x="6351543" y="3445962"/>
                <a:ext cx="126658" cy="126658"/>
              </a:xfrm>
              <a:custGeom>
                <a:rect b="b" l="l" r="r" t="t"/>
                <a:pathLst>
                  <a:path extrusionOk="0" h="1480" w="1480">
                    <a:moveTo>
                      <a:pt x="752" y="1"/>
                    </a:moveTo>
                    <a:cubicBezTo>
                      <a:pt x="351" y="1"/>
                      <a:pt x="0" y="327"/>
                      <a:pt x="0" y="728"/>
                    </a:cubicBezTo>
                    <a:cubicBezTo>
                      <a:pt x="0" y="1154"/>
                      <a:pt x="351" y="1480"/>
                      <a:pt x="752" y="1480"/>
                    </a:cubicBezTo>
                    <a:cubicBezTo>
                      <a:pt x="1153" y="1480"/>
                      <a:pt x="1479" y="1154"/>
                      <a:pt x="1479" y="728"/>
                    </a:cubicBezTo>
                    <a:cubicBezTo>
                      <a:pt x="1479" y="327"/>
                      <a:pt x="1153" y="1"/>
                      <a:pt x="752" y="1"/>
                    </a:cubicBezTo>
                    <a:close/>
                  </a:path>
                </a:pathLst>
              </a:custGeom>
              <a:solidFill>
                <a:srgbClr val="F8C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6"/>
              <p:cNvSpPr/>
              <p:nvPr/>
            </p:nvSpPr>
            <p:spPr>
              <a:xfrm>
                <a:off x="6019063" y="3261536"/>
                <a:ext cx="124519" cy="126658"/>
              </a:xfrm>
              <a:custGeom>
                <a:rect b="b" l="l" r="r" t="t"/>
                <a:pathLst>
                  <a:path extrusionOk="0" h="1480" w="1455">
                    <a:moveTo>
                      <a:pt x="727" y="0"/>
                    </a:moveTo>
                    <a:cubicBezTo>
                      <a:pt x="326" y="0"/>
                      <a:pt x="1" y="326"/>
                      <a:pt x="1" y="727"/>
                    </a:cubicBezTo>
                    <a:cubicBezTo>
                      <a:pt x="1" y="1153"/>
                      <a:pt x="326" y="1479"/>
                      <a:pt x="727" y="1479"/>
                    </a:cubicBezTo>
                    <a:cubicBezTo>
                      <a:pt x="1128" y="1479"/>
                      <a:pt x="1454" y="1153"/>
                      <a:pt x="1454" y="727"/>
                    </a:cubicBezTo>
                    <a:cubicBezTo>
                      <a:pt x="1454" y="326"/>
                      <a:pt x="1128" y="0"/>
                      <a:pt x="7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6"/>
              <p:cNvSpPr/>
              <p:nvPr/>
            </p:nvSpPr>
            <p:spPr>
              <a:xfrm>
                <a:off x="6621805" y="1464088"/>
                <a:ext cx="1510059" cy="2655462"/>
              </a:xfrm>
              <a:custGeom>
                <a:rect b="b" l="l" r="r" t="t"/>
                <a:pathLst>
                  <a:path extrusionOk="0" h="31029" w="17645">
                    <a:moveTo>
                      <a:pt x="1755" y="1"/>
                    </a:moveTo>
                    <a:cubicBezTo>
                      <a:pt x="802" y="1"/>
                      <a:pt x="0" y="778"/>
                      <a:pt x="0" y="1755"/>
                    </a:cubicBezTo>
                    <a:lnTo>
                      <a:pt x="0" y="29274"/>
                    </a:lnTo>
                    <a:cubicBezTo>
                      <a:pt x="0" y="30252"/>
                      <a:pt x="802" y="31029"/>
                      <a:pt x="1755" y="31029"/>
                    </a:cubicBezTo>
                    <a:lnTo>
                      <a:pt x="15890" y="31029"/>
                    </a:lnTo>
                    <a:cubicBezTo>
                      <a:pt x="16868" y="31029"/>
                      <a:pt x="17644" y="30252"/>
                      <a:pt x="17644" y="29274"/>
                    </a:cubicBezTo>
                    <a:lnTo>
                      <a:pt x="17644" y="1755"/>
                    </a:lnTo>
                    <a:cubicBezTo>
                      <a:pt x="17644" y="778"/>
                      <a:pt x="16868" y="1"/>
                      <a:pt x="158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6"/>
              <p:cNvSpPr/>
              <p:nvPr/>
            </p:nvSpPr>
            <p:spPr>
              <a:xfrm>
                <a:off x="6729037" y="1700033"/>
                <a:ext cx="1291317" cy="2061365"/>
              </a:xfrm>
              <a:custGeom>
                <a:rect b="b" l="l" r="r" t="t"/>
                <a:pathLst>
                  <a:path extrusionOk="0" h="24087" w="15089">
                    <a:moveTo>
                      <a:pt x="0" y="1"/>
                    </a:moveTo>
                    <a:lnTo>
                      <a:pt x="0" y="24086"/>
                    </a:lnTo>
                    <a:lnTo>
                      <a:pt x="15088" y="24086"/>
                    </a:lnTo>
                    <a:lnTo>
                      <a:pt x="150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6"/>
              <p:cNvSpPr/>
              <p:nvPr/>
            </p:nvSpPr>
            <p:spPr>
              <a:xfrm>
                <a:off x="6924246" y="1541367"/>
                <a:ext cx="915877" cy="53659"/>
              </a:xfrm>
              <a:custGeom>
                <a:rect b="b" l="l" r="r" t="t"/>
                <a:pathLst>
                  <a:path extrusionOk="0" h="627" w="10702">
                    <a:moveTo>
                      <a:pt x="301" y="0"/>
                    </a:moveTo>
                    <a:cubicBezTo>
                      <a:pt x="150" y="0"/>
                      <a:pt x="0" y="150"/>
                      <a:pt x="0" y="301"/>
                    </a:cubicBezTo>
                    <a:cubicBezTo>
                      <a:pt x="0" y="476"/>
                      <a:pt x="150" y="627"/>
                      <a:pt x="301" y="627"/>
                    </a:cubicBezTo>
                    <a:lnTo>
                      <a:pt x="10401" y="627"/>
                    </a:lnTo>
                    <a:cubicBezTo>
                      <a:pt x="10552" y="627"/>
                      <a:pt x="10702" y="476"/>
                      <a:pt x="10702" y="301"/>
                    </a:cubicBezTo>
                    <a:cubicBezTo>
                      <a:pt x="10702" y="150"/>
                      <a:pt x="10552" y="0"/>
                      <a:pt x="10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6"/>
              <p:cNvSpPr/>
              <p:nvPr/>
            </p:nvSpPr>
            <p:spPr>
              <a:xfrm>
                <a:off x="8251853" y="2144025"/>
                <a:ext cx="148139" cy="145914"/>
              </a:xfrm>
              <a:custGeom>
                <a:rect b="b" l="l" r="r" t="t"/>
                <a:pathLst>
                  <a:path extrusionOk="0" h="1705" w="1731">
                    <a:moveTo>
                      <a:pt x="302" y="1"/>
                    </a:moveTo>
                    <a:lnTo>
                      <a:pt x="1" y="301"/>
                    </a:lnTo>
                    <a:lnTo>
                      <a:pt x="1430" y="1705"/>
                    </a:lnTo>
                    <a:lnTo>
                      <a:pt x="1730" y="1404"/>
                    </a:lnTo>
                    <a:lnTo>
                      <a:pt x="3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6"/>
              <p:cNvSpPr/>
              <p:nvPr/>
            </p:nvSpPr>
            <p:spPr>
              <a:xfrm>
                <a:off x="8254078" y="2144025"/>
                <a:ext cx="143774" cy="145914"/>
              </a:xfrm>
              <a:custGeom>
                <a:rect b="b" l="l" r="r" t="t"/>
                <a:pathLst>
                  <a:path extrusionOk="0" h="1705" w="1680">
                    <a:moveTo>
                      <a:pt x="1404" y="1"/>
                    </a:moveTo>
                    <a:lnTo>
                      <a:pt x="0" y="1404"/>
                    </a:lnTo>
                    <a:lnTo>
                      <a:pt x="276" y="1705"/>
                    </a:lnTo>
                    <a:lnTo>
                      <a:pt x="1679" y="301"/>
                    </a:lnTo>
                    <a:lnTo>
                      <a:pt x="14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6"/>
              <p:cNvSpPr/>
              <p:nvPr/>
            </p:nvSpPr>
            <p:spPr>
              <a:xfrm>
                <a:off x="8284031" y="1899521"/>
                <a:ext cx="622167" cy="92341"/>
              </a:xfrm>
              <a:custGeom>
                <a:rect b="b" l="l" r="r" t="t"/>
                <a:pathLst>
                  <a:path extrusionOk="0" h="1079" w="7270">
                    <a:moveTo>
                      <a:pt x="7094" y="1"/>
                    </a:moveTo>
                    <a:lnTo>
                      <a:pt x="6542" y="652"/>
                    </a:lnTo>
                    <a:cubicBezTo>
                      <a:pt x="6442" y="752"/>
                      <a:pt x="6317" y="803"/>
                      <a:pt x="6166" y="803"/>
                    </a:cubicBezTo>
                    <a:cubicBezTo>
                      <a:pt x="6041" y="803"/>
                      <a:pt x="5891" y="752"/>
                      <a:pt x="5815" y="627"/>
                    </a:cubicBezTo>
                    <a:lnTo>
                      <a:pt x="5565" y="326"/>
                    </a:lnTo>
                    <a:cubicBezTo>
                      <a:pt x="5440" y="176"/>
                      <a:pt x="5239" y="101"/>
                      <a:pt x="5064" y="76"/>
                    </a:cubicBezTo>
                    <a:cubicBezTo>
                      <a:pt x="4863" y="76"/>
                      <a:pt x="4688" y="151"/>
                      <a:pt x="4537" y="276"/>
                    </a:cubicBezTo>
                    <a:lnTo>
                      <a:pt x="4086" y="727"/>
                    </a:lnTo>
                    <a:cubicBezTo>
                      <a:pt x="3986" y="803"/>
                      <a:pt x="3861" y="853"/>
                      <a:pt x="3735" y="853"/>
                    </a:cubicBezTo>
                    <a:cubicBezTo>
                      <a:pt x="3585" y="853"/>
                      <a:pt x="3485" y="803"/>
                      <a:pt x="3384" y="702"/>
                    </a:cubicBezTo>
                    <a:lnTo>
                      <a:pt x="2983" y="276"/>
                    </a:lnTo>
                    <a:cubicBezTo>
                      <a:pt x="2858" y="126"/>
                      <a:pt x="2683" y="51"/>
                      <a:pt x="2482" y="51"/>
                    </a:cubicBezTo>
                    <a:cubicBezTo>
                      <a:pt x="2459" y="47"/>
                      <a:pt x="2437" y="46"/>
                      <a:pt x="2414" y="46"/>
                    </a:cubicBezTo>
                    <a:cubicBezTo>
                      <a:pt x="2262" y="46"/>
                      <a:pt x="2112" y="117"/>
                      <a:pt x="1981" y="226"/>
                    </a:cubicBezTo>
                    <a:lnTo>
                      <a:pt x="1455" y="727"/>
                    </a:lnTo>
                    <a:cubicBezTo>
                      <a:pt x="1370" y="812"/>
                      <a:pt x="1250" y="856"/>
                      <a:pt x="1129" y="856"/>
                    </a:cubicBezTo>
                    <a:cubicBezTo>
                      <a:pt x="999" y="856"/>
                      <a:pt x="868" y="806"/>
                      <a:pt x="778" y="702"/>
                    </a:cubicBezTo>
                    <a:lnTo>
                      <a:pt x="151" y="51"/>
                    </a:lnTo>
                    <a:lnTo>
                      <a:pt x="1" y="201"/>
                    </a:lnTo>
                    <a:lnTo>
                      <a:pt x="627" y="853"/>
                    </a:lnTo>
                    <a:cubicBezTo>
                      <a:pt x="756" y="994"/>
                      <a:pt x="937" y="1063"/>
                      <a:pt x="1120" y="1063"/>
                    </a:cubicBezTo>
                    <a:cubicBezTo>
                      <a:pt x="1294" y="1063"/>
                      <a:pt x="1470" y="1000"/>
                      <a:pt x="1605" y="878"/>
                    </a:cubicBezTo>
                    <a:lnTo>
                      <a:pt x="2131" y="376"/>
                    </a:lnTo>
                    <a:cubicBezTo>
                      <a:pt x="2231" y="301"/>
                      <a:pt x="2357" y="251"/>
                      <a:pt x="2482" y="251"/>
                    </a:cubicBezTo>
                    <a:cubicBezTo>
                      <a:pt x="2607" y="251"/>
                      <a:pt x="2733" y="326"/>
                      <a:pt x="2833" y="402"/>
                    </a:cubicBezTo>
                    <a:lnTo>
                      <a:pt x="3234" y="853"/>
                    </a:lnTo>
                    <a:cubicBezTo>
                      <a:pt x="3359" y="978"/>
                      <a:pt x="3535" y="1053"/>
                      <a:pt x="3710" y="1078"/>
                    </a:cubicBezTo>
                    <a:cubicBezTo>
                      <a:pt x="3911" y="1078"/>
                      <a:pt x="4086" y="1003"/>
                      <a:pt x="4211" y="878"/>
                    </a:cubicBezTo>
                    <a:lnTo>
                      <a:pt x="4688" y="427"/>
                    </a:lnTo>
                    <a:cubicBezTo>
                      <a:pt x="4788" y="326"/>
                      <a:pt x="4913" y="301"/>
                      <a:pt x="5039" y="301"/>
                    </a:cubicBezTo>
                    <a:cubicBezTo>
                      <a:pt x="5189" y="301"/>
                      <a:pt x="5314" y="376"/>
                      <a:pt x="5389" y="477"/>
                    </a:cubicBezTo>
                    <a:lnTo>
                      <a:pt x="5640" y="777"/>
                    </a:lnTo>
                    <a:cubicBezTo>
                      <a:pt x="5765" y="928"/>
                      <a:pt x="5966" y="1003"/>
                      <a:pt x="6166" y="1028"/>
                    </a:cubicBezTo>
                    <a:cubicBezTo>
                      <a:pt x="6367" y="1028"/>
                      <a:pt x="6567" y="928"/>
                      <a:pt x="6693" y="777"/>
                    </a:cubicBezTo>
                    <a:lnTo>
                      <a:pt x="7269" y="151"/>
                    </a:lnTo>
                    <a:lnTo>
                      <a:pt x="70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6"/>
              <p:cNvSpPr/>
              <p:nvPr/>
            </p:nvSpPr>
            <p:spPr>
              <a:xfrm>
                <a:off x="6924246" y="1886684"/>
                <a:ext cx="368935" cy="238169"/>
              </a:xfrm>
              <a:custGeom>
                <a:rect b="b" l="l" r="r" t="t"/>
                <a:pathLst>
                  <a:path extrusionOk="0" h="2783" w="4311">
                    <a:moveTo>
                      <a:pt x="0" y="0"/>
                    </a:moveTo>
                    <a:lnTo>
                      <a:pt x="0" y="2782"/>
                    </a:lnTo>
                    <a:lnTo>
                      <a:pt x="4311" y="2782"/>
                    </a:lnTo>
                    <a:lnTo>
                      <a:pt x="4311" y="2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6"/>
              <p:cNvSpPr/>
              <p:nvPr/>
            </p:nvSpPr>
            <p:spPr>
              <a:xfrm>
                <a:off x="6924246" y="2182622"/>
                <a:ext cx="482671" cy="238169"/>
              </a:xfrm>
              <a:custGeom>
                <a:rect b="b" l="l" r="r" t="t"/>
                <a:pathLst>
                  <a:path extrusionOk="0" h="2783" w="5640">
                    <a:moveTo>
                      <a:pt x="0" y="1"/>
                    </a:moveTo>
                    <a:lnTo>
                      <a:pt x="0" y="2758"/>
                    </a:lnTo>
                    <a:lnTo>
                      <a:pt x="5639" y="2783"/>
                    </a:lnTo>
                    <a:lnTo>
                      <a:pt x="56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6"/>
              <p:cNvSpPr/>
              <p:nvPr/>
            </p:nvSpPr>
            <p:spPr>
              <a:xfrm>
                <a:off x="6922107" y="2472226"/>
                <a:ext cx="1340611" cy="240309"/>
              </a:xfrm>
              <a:custGeom>
                <a:rect b="b" l="l" r="r" t="t"/>
                <a:pathLst>
                  <a:path extrusionOk="0" h="2808" w="15665">
                    <a:moveTo>
                      <a:pt x="25" y="0"/>
                    </a:moveTo>
                    <a:lnTo>
                      <a:pt x="0" y="2757"/>
                    </a:lnTo>
                    <a:lnTo>
                      <a:pt x="15664" y="2807"/>
                    </a:lnTo>
                    <a:lnTo>
                      <a:pt x="15664" y="25"/>
                    </a:lnTo>
                    <a:lnTo>
                      <a:pt x="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6"/>
              <p:cNvSpPr/>
              <p:nvPr/>
            </p:nvSpPr>
            <p:spPr>
              <a:xfrm>
                <a:off x="6922107" y="2774668"/>
                <a:ext cx="763630" cy="238169"/>
              </a:xfrm>
              <a:custGeom>
                <a:rect b="b" l="l" r="r" t="t"/>
                <a:pathLst>
                  <a:path extrusionOk="0" h="2783" w="8923">
                    <a:moveTo>
                      <a:pt x="0" y="0"/>
                    </a:moveTo>
                    <a:lnTo>
                      <a:pt x="0" y="2757"/>
                    </a:lnTo>
                    <a:lnTo>
                      <a:pt x="8922" y="2782"/>
                    </a:lnTo>
                    <a:lnTo>
                      <a:pt x="8922" y="2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6"/>
              <p:cNvSpPr/>
              <p:nvPr/>
            </p:nvSpPr>
            <p:spPr>
              <a:xfrm>
                <a:off x="6922107" y="3070606"/>
                <a:ext cx="918017" cy="240309"/>
              </a:xfrm>
              <a:custGeom>
                <a:rect b="b" l="l" r="r" t="t"/>
                <a:pathLst>
                  <a:path extrusionOk="0" h="2808" w="10727">
                    <a:moveTo>
                      <a:pt x="0" y="1"/>
                    </a:moveTo>
                    <a:lnTo>
                      <a:pt x="0" y="2783"/>
                    </a:lnTo>
                    <a:lnTo>
                      <a:pt x="10727" y="2808"/>
                    </a:lnTo>
                    <a:lnTo>
                      <a:pt x="10727" y="26"/>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6"/>
              <p:cNvSpPr/>
              <p:nvPr/>
            </p:nvSpPr>
            <p:spPr>
              <a:xfrm>
                <a:off x="6922107" y="3383745"/>
                <a:ext cx="1662306" cy="240394"/>
              </a:xfrm>
              <a:custGeom>
                <a:rect b="b" l="l" r="r" t="t"/>
                <a:pathLst>
                  <a:path extrusionOk="0" h="2809" w="19424">
                    <a:moveTo>
                      <a:pt x="0" y="1"/>
                    </a:moveTo>
                    <a:lnTo>
                      <a:pt x="0" y="2783"/>
                    </a:lnTo>
                    <a:lnTo>
                      <a:pt x="19424" y="2808"/>
                    </a:lnTo>
                    <a:lnTo>
                      <a:pt x="19424" y="5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6"/>
              <p:cNvSpPr/>
              <p:nvPr/>
            </p:nvSpPr>
            <p:spPr>
              <a:xfrm>
                <a:off x="6209993" y="1526305"/>
                <a:ext cx="32264" cy="90201"/>
              </a:xfrm>
              <a:custGeom>
                <a:rect b="b" l="l" r="r" t="t"/>
                <a:pathLst>
                  <a:path extrusionOk="0" h="1054" w="377">
                    <a:moveTo>
                      <a:pt x="0" y="1"/>
                    </a:moveTo>
                    <a:lnTo>
                      <a:pt x="0" y="1053"/>
                    </a:lnTo>
                    <a:lnTo>
                      <a:pt x="376" y="1053"/>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6"/>
              <p:cNvSpPr/>
              <p:nvPr/>
            </p:nvSpPr>
            <p:spPr>
              <a:xfrm>
                <a:off x="6209993" y="1659297"/>
                <a:ext cx="32264" cy="90201"/>
              </a:xfrm>
              <a:custGeom>
                <a:rect b="b" l="l" r="r" t="t"/>
                <a:pathLst>
                  <a:path extrusionOk="0" h="1054" w="377">
                    <a:moveTo>
                      <a:pt x="0" y="1"/>
                    </a:moveTo>
                    <a:lnTo>
                      <a:pt x="0" y="1053"/>
                    </a:lnTo>
                    <a:lnTo>
                      <a:pt x="376" y="1053"/>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6"/>
              <p:cNvSpPr/>
              <p:nvPr/>
            </p:nvSpPr>
            <p:spPr>
              <a:xfrm>
                <a:off x="6209993" y="1792289"/>
                <a:ext cx="32264" cy="87976"/>
              </a:xfrm>
              <a:custGeom>
                <a:rect b="b" l="l" r="r" t="t"/>
                <a:pathLst>
                  <a:path extrusionOk="0" h="1028" w="377">
                    <a:moveTo>
                      <a:pt x="0" y="0"/>
                    </a:moveTo>
                    <a:lnTo>
                      <a:pt x="0" y="1028"/>
                    </a:lnTo>
                    <a:lnTo>
                      <a:pt x="376" y="1028"/>
                    </a:lnTo>
                    <a:lnTo>
                      <a:pt x="3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6"/>
              <p:cNvSpPr/>
              <p:nvPr/>
            </p:nvSpPr>
            <p:spPr>
              <a:xfrm>
                <a:off x="6209993" y="1925281"/>
                <a:ext cx="32264" cy="87976"/>
              </a:xfrm>
              <a:custGeom>
                <a:rect b="b" l="l" r="r" t="t"/>
                <a:pathLst>
                  <a:path extrusionOk="0" h="1028" w="377">
                    <a:moveTo>
                      <a:pt x="0" y="0"/>
                    </a:moveTo>
                    <a:lnTo>
                      <a:pt x="0" y="1028"/>
                    </a:lnTo>
                    <a:lnTo>
                      <a:pt x="376" y="1028"/>
                    </a:lnTo>
                    <a:lnTo>
                      <a:pt x="3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6"/>
              <p:cNvSpPr/>
              <p:nvPr/>
            </p:nvSpPr>
            <p:spPr>
              <a:xfrm>
                <a:off x="6209993" y="2058273"/>
                <a:ext cx="32264" cy="87976"/>
              </a:xfrm>
              <a:custGeom>
                <a:rect b="b" l="l" r="r" t="t"/>
                <a:pathLst>
                  <a:path extrusionOk="0" h="1028" w="377">
                    <a:moveTo>
                      <a:pt x="0" y="0"/>
                    </a:moveTo>
                    <a:lnTo>
                      <a:pt x="0" y="1028"/>
                    </a:lnTo>
                    <a:lnTo>
                      <a:pt x="376" y="1028"/>
                    </a:lnTo>
                    <a:lnTo>
                      <a:pt x="3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6"/>
              <p:cNvSpPr/>
              <p:nvPr/>
            </p:nvSpPr>
            <p:spPr>
              <a:xfrm>
                <a:off x="6209993" y="2189126"/>
                <a:ext cx="32264" cy="90116"/>
              </a:xfrm>
              <a:custGeom>
                <a:rect b="b" l="l" r="r" t="t"/>
                <a:pathLst>
                  <a:path extrusionOk="0" h="1053" w="377">
                    <a:moveTo>
                      <a:pt x="0" y="0"/>
                    </a:moveTo>
                    <a:lnTo>
                      <a:pt x="0" y="1053"/>
                    </a:lnTo>
                    <a:lnTo>
                      <a:pt x="376" y="1053"/>
                    </a:lnTo>
                    <a:lnTo>
                      <a:pt x="3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6"/>
              <p:cNvSpPr/>
              <p:nvPr/>
            </p:nvSpPr>
            <p:spPr>
              <a:xfrm>
                <a:off x="6209993" y="2322033"/>
                <a:ext cx="32264" cy="90201"/>
              </a:xfrm>
              <a:custGeom>
                <a:rect b="b" l="l" r="r" t="t"/>
                <a:pathLst>
                  <a:path extrusionOk="0" h="1054" w="377">
                    <a:moveTo>
                      <a:pt x="0" y="1"/>
                    </a:moveTo>
                    <a:lnTo>
                      <a:pt x="0" y="1054"/>
                    </a:lnTo>
                    <a:lnTo>
                      <a:pt x="376" y="1054"/>
                    </a:lnTo>
                    <a:lnTo>
                      <a:pt x="3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6"/>
              <p:cNvSpPr/>
              <p:nvPr/>
            </p:nvSpPr>
            <p:spPr>
              <a:xfrm>
                <a:off x="5705925" y="3079249"/>
                <a:ext cx="570647" cy="32264"/>
              </a:xfrm>
              <a:custGeom>
                <a:rect b="b" l="l" r="r" t="t"/>
                <a:pathLst>
                  <a:path extrusionOk="0" h="377" w="6668">
                    <a:moveTo>
                      <a:pt x="0" y="0"/>
                    </a:moveTo>
                    <a:lnTo>
                      <a:pt x="0" y="376"/>
                    </a:lnTo>
                    <a:lnTo>
                      <a:pt x="6667" y="376"/>
                    </a:lnTo>
                    <a:lnTo>
                      <a:pt x="666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6"/>
              <p:cNvSpPr/>
              <p:nvPr/>
            </p:nvSpPr>
            <p:spPr>
              <a:xfrm>
                <a:off x="5928947" y="2974071"/>
                <a:ext cx="315448" cy="32264"/>
              </a:xfrm>
              <a:custGeom>
                <a:rect b="b" l="l" r="r" t="t"/>
                <a:pathLst>
                  <a:path extrusionOk="0" h="377" w="3686">
                    <a:moveTo>
                      <a:pt x="1" y="1"/>
                    </a:moveTo>
                    <a:lnTo>
                      <a:pt x="1" y="377"/>
                    </a:lnTo>
                    <a:lnTo>
                      <a:pt x="3685" y="377"/>
                    </a:lnTo>
                    <a:lnTo>
                      <a:pt x="3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6"/>
              <p:cNvSpPr/>
              <p:nvPr/>
            </p:nvSpPr>
            <p:spPr>
              <a:xfrm>
                <a:off x="6360101" y="3181090"/>
                <a:ext cx="377579" cy="1000516"/>
              </a:xfrm>
              <a:custGeom>
                <a:rect b="b" l="l" r="r" t="t"/>
                <a:pathLst>
                  <a:path extrusionOk="0" h="11691" w="4412">
                    <a:moveTo>
                      <a:pt x="1777" y="1"/>
                    </a:moveTo>
                    <a:cubicBezTo>
                      <a:pt x="1539" y="1"/>
                      <a:pt x="1255" y="106"/>
                      <a:pt x="903" y="414"/>
                    </a:cubicBezTo>
                    <a:cubicBezTo>
                      <a:pt x="903" y="414"/>
                      <a:pt x="1" y="2219"/>
                      <a:pt x="502" y="5477"/>
                    </a:cubicBezTo>
                    <a:cubicBezTo>
                      <a:pt x="1028" y="8735"/>
                      <a:pt x="2707" y="9687"/>
                      <a:pt x="1855" y="11091"/>
                    </a:cubicBezTo>
                    <a:cubicBezTo>
                      <a:pt x="1780" y="11241"/>
                      <a:pt x="1379" y="11467"/>
                      <a:pt x="1404" y="11617"/>
                    </a:cubicBezTo>
                    <a:cubicBezTo>
                      <a:pt x="1411" y="11664"/>
                      <a:pt x="1496" y="11691"/>
                      <a:pt x="1621" y="11691"/>
                    </a:cubicBezTo>
                    <a:cubicBezTo>
                      <a:pt x="1970" y="11691"/>
                      <a:pt x="2628" y="11480"/>
                      <a:pt x="2757" y="10890"/>
                    </a:cubicBezTo>
                    <a:cubicBezTo>
                      <a:pt x="2757" y="10890"/>
                      <a:pt x="3158" y="9186"/>
                      <a:pt x="2657" y="6905"/>
                    </a:cubicBezTo>
                    <a:cubicBezTo>
                      <a:pt x="2056" y="4123"/>
                      <a:pt x="4412" y="1818"/>
                      <a:pt x="2507" y="314"/>
                    </a:cubicBezTo>
                    <a:cubicBezTo>
                      <a:pt x="2310" y="173"/>
                      <a:pt x="2081" y="1"/>
                      <a:pt x="1777" y="1"/>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6"/>
              <p:cNvSpPr/>
              <p:nvPr/>
            </p:nvSpPr>
            <p:spPr>
              <a:xfrm>
                <a:off x="6508069" y="3132395"/>
                <a:ext cx="538298" cy="639026"/>
              </a:xfrm>
              <a:custGeom>
                <a:rect b="b" l="l" r="r" t="t"/>
                <a:pathLst>
                  <a:path extrusionOk="0" h="7467" w="6290">
                    <a:moveTo>
                      <a:pt x="2249" y="0"/>
                    </a:moveTo>
                    <a:cubicBezTo>
                      <a:pt x="2218" y="0"/>
                      <a:pt x="2187" y="2"/>
                      <a:pt x="2156" y="6"/>
                    </a:cubicBezTo>
                    <a:cubicBezTo>
                      <a:pt x="1404" y="81"/>
                      <a:pt x="1" y="858"/>
                      <a:pt x="1204" y="2838"/>
                    </a:cubicBezTo>
                    <a:cubicBezTo>
                      <a:pt x="1630" y="3565"/>
                      <a:pt x="3034" y="3840"/>
                      <a:pt x="3785" y="4768"/>
                    </a:cubicBezTo>
                    <a:cubicBezTo>
                      <a:pt x="4312" y="5394"/>
                      <a:pt x="903" y="4918"/>
                      <a:pt x="1028" y="6722"/>
                    </a:cubicBezTo>
                    <a:cubicBezTo>
                      <a:pt x="1028" y="6722"/>
                      <a:pt x="1050" y="7467"/>
                      <a:pt x="1190" y="7467"/>
                    </a:cubicBezTo>
                    <a:cubicBezTo>
                      <a:pt x="1202" y="7467"/>
                      <a:pt x="1215" y="7461"/>
                      <a:pt x="1229" y="7449"/>
                    </a:cubicBezTo>
                    <a:cubicBezTo>
                      <a:pt x="1429" y="7299"/>
                      <a:pt x="1480" y="6522"/>
                      <a:pt x="1780" y="6497"/>
                    </a:cubicBezTo>
                    <a:cubicBezTo>
                      <a:pt x="1794" y="6496"/>
                      <a:pt x="1813" y="6495"/>
                      <a:pt x="1837" y="6495"/>
                    </a:cubicBezTo>
                    <a:cubicBezTo>
                      <a:pt x="1995" y="6495"/>
                      <a:pt x="2377" y="6514"/>
                      <a:pt x="2853" y="6514"/>
                    </a:cubicBezTo>
                    <a:cubicBezTo>
                      <a:pt x="4129" y="6514"/>
                      <a:pt x="6079" y="6383"/>
                      <a:pt x="6166" y="5419"/>
                    </a:cubicBezTo>
                    <a:cubicBezTo>
                      <a:pt x="6289" y="4093"/>
                      <a:pt x="3765" y="0"/>
                      <a:pt x="2249" y="0"/>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6"/>
              <p:cNvSpPr/>
              <p:nvPr/>
            </p:nvSpPr>
            <p:spPr>
              <a:xfrm>
                <a:off x="6383721" y="3112198"/>
                <a:ext cx="686437" cy="943348"/>
              </a:xfrm>
              <a:custGeom>
                <a:rect b="b" l="l" r="r" t="t"/>
                <a:pathLst>
                  <a:path extrusionOk="0" h="11023" w="8021">
                    <a:moveTo>
                      <a:pt x="3565" y="0"/>
                    </a:moveTo>
                    <a:cubicBezTo>
                      <a:pt x="3065" y="0"/>
                      <a:pt x="2518" y="265"/>
                      <a:pt x="2281" y="943"/>
                    </a:cubicBezTo>
                    <a:cubicBezTo>
                      <a:pt x="1983" y="663"/>
                      <a:pt x="1657" y="451"/>
                      <a:pt x="1347" y="451"/>
                    </a:cubicBezTo>
                    <a:cubicBezTo>
                      <a:pt x="745" y="451"/>
                      <a:pt x="208" y="1252"/>
                      <a:pt x="75" y="3901"/>
                    </a:cubicBezTo>
                    <a:cubicBezTo>
                      <a:pt x="0" y="5329"/>
                      <a:pt x="226" y="6658"/>
                      <a:pt x="301" y="7234"/>
                    </a:cubicBezTo>
                    <a:cubicBezTo>
                      <a:pt x="376" y="7836"/>
                      <a:pt x="1679" y="10943"/>
                      <a:pt x="1679" y="10943"/>
                    </a:cubicBezTo>
                    <a:cubicBezTo>
                      <a:pt x="1810" y="11000"/>
                      <a:pt x="1934" y="11022"/>
                      <a:pt x="2046" y="11022"/>
                    </a:cubicBezTo>
                    <a:cubicBezTo>
                      <a:pt x="2428" y="11022"/>
                      <a:pt x="2682" y="10768"/>
                      <a:pt x="2682" y="10768"/>
                    </a:cubicBezTo>
                    <a:cubicBezTo>
                      <a:pt x="2882" y="9866"/>
                      <a:pt x="2532" y="7610"/>
                      <a:pt x="2406" y="6658"/>
                    </a:cubicBezTo>
                    <a:cubicBezTo>
                      <a:pt x="2331" y="6081"/>
                      <a:pt x="2707" y="4578"/>
                      <a:pt x="2983" y="3500"/>
                    </a:cubicBezTo>
                    <a:cubicBezTo>
                      <a:pt x="3233" y="3675"/>
                      <a:pt x="3509" y="3851"/>
                      <a:pt x="3835" y="4026"/>
                    </a:cubicBezTo>
                    <a:cubicBezTo>
                      <a:pt x="3835" y="4026"/>
                      <a:pt x="5489" y="4828"/>
                      <a:pt x="5138" y="5154"/>
                    </a:cubicBezTo>
                    <a:cubicBezTo>
                      <a:pt x="4888" y="5380"/>
                      <a:pt x="3735" y="5405"/>
                      <a:pt x="3133" y="5680"/>
                    </a:cubicBezTo>
                    <a:cubicBezTo>
                      <a:pt x="3133" y="5680"/>
                      <a:pt x="3008" y="6332"/>
                      <a:pt x="3409" y="6808"/>
                    </a:cubicBezTo>
                    <a:cubicBezTo>
                      <a:pt x="3409" y="6808"/>
                      <a:pt x="3921" y="6872"/>
                      <a:pt x="4593" y="6872"/>
                    </a:cubicBezTo>
                    <a:cubicBezTo>
                      <a:pt x="5759" y="6872"/>
                      <a:pt x="7408" y="6680"/>
                      <a:pt x="7695" y="5630"/>
                    </a:cubicBezTo>
                    <a:cubicBezTo>
                      <a:pt x="8020" y="4402"/>
                      <a:pt x="5940" y="1244"/>
                      <a:pt x="4211" y="166"/>
                    </a:cubicBezTo>
                    <a:cubicBezTo>
                      <a:pt x="4032" y="61"/>
                      <a:pt x="3804" y="0"/>
                      <a:pt x="3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6"/>
              <p:cNvSpPr/>
              <p:nvPr/>
            </p:nvSpPr>
            <p:spPr>
              <a:xfrm>
                <a:off x="6426597" y="3112198"/>
                <a:ext cx="450493" cy="162345"/>
              </a:xfrm>
              <a:custGeom>
                <a:rect b="b" l="l" r="r" t="t"/>
                <a:pathLst>
                  <a:path extrusionOk="0" h="1897" w="5264">
                    <a:moveTo>
                      <a:pt x="3064" y="0"/>
                    </a:moveTo>
                    <a:cubicBezTo>
                      <a:pt x="2564" y="0"/>
                      <a:pt x="2017" y="265"/>
                      <a:pt x="1780" y="943"/>
                    </a:cubicBezTo>
                    <a:cubicBezTo>
                      <a:pt x="1504" y="692"/>
                      <a:pt x="1194" y="526"/>
                      <a:pt x="893" y="526"/>
                    </a:cubicBezTo>
                    <a:cubicBezTo>
                      <a:pt x="565" y="526"/>
                      <a:pt x="249" y="723"/>
                      <a:pt x="1" y="1219"/>
                    </a:cubicBezTo>
                    <a:cubicBezTo>
                      <a:pt x="192" y="1662"/>
                      <a:pt x="1384" y="1896"/>
                      <a:pt x="2684" y="1896"/>
                    </a:cubicBezTo>
                    <a:cubicBezTo>
                      <a:pt x="3592" y="1896"/>
                      <a:pt x="4553" y="1782"/>
                      <a:pt x="5264" y="1545"/>
                    </a:cubicBezTo>
                    <a:cubicBezTo>
                      <a:pt x="5113" y="1395"/>
                      <a:pt x="4988" y="1244"/>
                      <a:pt x="4863" y="1119"/>
                    </a:cubicBezTo>
                    <a:cubicBezTo>
                      <a:pt x="4487" y="743"/>
                      <a:pt x="4086" y="392"/>
                      <a:pt x="3710" y="166"/>
                    </a:cubicBezTo>
                    <a:cubicBezTo>
                      <a:pt x="3531" y="61"/>
                      <a:pt x="3303" y="0"/>
                      <a:pt x="30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6"/>
              <p:cNvSpPr/>
              <p:nvPr/>
            </p:nvSpPr>
            <p:spPr>
              <a:xfrm>
                <a:off x="6409481" y="3280792"/>
                <a:ext cx="85837" cy="66581"/>
              </a:xfrm>
              <a:custGeom>
                <a:rect b="b" l="l" r="r" t="t"/>
                <a:pathLst>
                  <a:path extrusionOk="0" h="778" w="1003">
                    <a:moveTo>
                      <a:pt x="952" y="1"/>
                    </a:moveTo>
                    <a:lnTo>
                      <a:pt x="927" y="26"/>
                    </a:lnTo>
                    <a:cubicBezTo>
                      <a:pt x="802" y="602"/>
                      <a:pt x="426" y="703"/>
                      <a:pt x="25" y="703"/>
                    </a:cubicBezTo>
                    <a:lnTo>
                      <a:pt x="0" y="753"/>
                    </a:lnTo>
                    <a:lnTo>
                      <a:pt x="25" y="778"/>
                    </a:lnTo>
                    <a:cubicBezTo>
                      <a:pt x="426" y="778"/>
                      <a:pt x="852" y="678"/>
                      <a:pt x="1003" y="51"/>
                    </a:cubicBezTo>
                    <a:lnTo>
                      <a:pt x="9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6"/>
              <p:cNvSpPr/>
              <p:nvPr/>
            </p:nvSpPr>
            <p:spPr>
              <a:xfrm>
                <a:off x="6838409" y="3272234"/>
                <a:ext cx="81558" cy="68721"/>
              </a:xfrm>
              <a:custGeom>
                <a:rect b="b" l="l" r="r" t="t"/>
                <a:pathLst>
                  <a:path extrusionOk="0" h="803" w="953">
                    <a:moveTo>
                      <a:pt x="26" y="1"/>
                    </a:moveTo>
                    <a:lnTo>
                      <a:pt x="1" y="51"/>
                    </a:lnTo>
                    <a:cubicBezTo>
                      <a:pt x="101" y="527"/>
                      <a:pt x="377" y="753"/>
                      <a:pt x="903" y="803"/>
                    </a:cubicBezTo>
                    <a:lnTo>
                      <a:pt x="953" y="778"/>
                    </a:lnTo>
                    <a:lnTo>
                      <a:pt x="928" y="728"/>
                    </a:lnTo>
                    <a:cubicBezTo>
                      <a:pt x="427" y="702"/>
                      <a:pt x="151" y="477"/>
                      <a:pt x="76" y="26"/>
                    </a:cubicBezTo>
                    <a:lnTo>
                      <a:pt x="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6"/>
              <p:cNvSpPr/>
              <p:nvPr/>
            </p:nvSpPr>
            <p:spPr>
              <a:xfrm>
                <a:off x="6263566" y="2466749"/>
                <a:ext cx="532051" cy="582372"/>
              </a:xfrm>
              <a:custGeom>
                <a:rect b="b" l="l" r="r" t="t"/>
                <a:pathLst>
                  <a:path extrusionOk="0" h="6805" w="6217">
                    <a:moveTo>
                      <a:pt x="4103" y="1"/>
                    </a:moveTo>
                    <a:cubicBezTo>
                      <a:pt x="3644" y="1"/>
                      <a:pt x="3129" y="232"/>
                      <a:pt x="2708" y="967"/>
                    </a:cubicBezTo>
                    <a:cubicBezTo>
                      <a:pt x="2507" y="1292"/>
                      <a:pt x="2307" y="1894"/>
                      <a:pt x="1605" y="2044"/>
                    </a:cubicBezTo>
                    <a:cubicBezTo>
                      <a:pt x="1104" y="2170"/>
                      <a:pt x="1" y="2896"/>
                      <a:pt x="878" y="4225"/>
                    </a:cubicBezTo>
                    <a:cubicBezTo>
                      <a:pt x="1730" y="5578"/>
                      <a:pt x="126" y="5728"/>
                      <a:pt x="1078" y="6230"/>
                    </a:cubicBezTo>
                    <a:cubicBezTo>
                      <a:pt x="1802" y="6635"/>
                      <a:pt x="2388" y="6804"/>
                      <a:pt x="2872" y="6804"/>
                    </a:cubicBezTo>
                    <a:cubicBezTo>
                      <a:pt x="4064" y="6804"/>
                      <a:pt x="4639" y="5778"/>
                      <a:pt x="5139" y="4726"/>
                    </a:cubicBezTo>
                    <a:cubicBezTo>
                      <a:pt x="6216" y="2420"/>
                      <a:pt x="5916" y="1267"/>
                      <a:pt x="5214" y="465"/>
                    </a:cubicBezTo>
                    <a:cubicBezTo>
                      <a:pt x="5032" y="270"/>
                      <a:pt x="4599" y="1"/>
                      <a:pt x="41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6"/>
              <p:cNvSpPr/>
              <p:nvPr/>
            </p:nvSpPr>
            <p:spPr>
              <a:xfrm>
                <a:off x="6398697" y="2719554"/>
                <a:ext cx="443133" cy="532736"/>
              </a:xfrm>
              <a:custGeom>
                <a:rect b="b" l="l" r="r" t="t"/>
                <a:pathLst>
                  <a:path extrusionOk="0" h="6225" w="5178">
                    <a:moveTo>
                      <a:pt x="3210" y="1"/>
                    </a:moveTo>
                    <a:cubicBezTo>
                      <a:pt x="2905" y="1"/>
                      <a:pt x="2602" y="45"/>
                      <a:pt x="2357" y="68"/>
                    </a:cubicBezTo>
                    <a:cubicBezTo>
                      <a:pt x="1429" y="168"/>
                      <a:pt x="1" y="820"/>
                      <a:pt x="652" y="2424"/>
                    </a:cubicBezTo>
                    <a:cubicBezTo>
                      <a:pt x="1229" y="3852"/>
                      <a:pt x="126" y="4554"/>
                      <a:pt x="201" y="5556"/>
                    </a:cubicBezTo>
                    <a:cubicBezTo>
                      <a:pt x="243" y="6018"/>
                      <a:pt x="1146" y="6225"/>
                      <a:pt x="2157" y="6225"/>
                    </a:cubicBezTo>
                    <a:cubicBezTo>
                      <a:pt x="3562" y="6225"/>
                      <a:pt x="5178" y="5826"/>
                      <a:pt x="4988" y="5155"/>
                    </a:cubicBezTo>
                    <a:cubicBezTo>
                      <a:pt x="4662" y="4053"/>
                      <a:pt x="4687" y="2449"/>
                      <a:pt x="4637" y="1446"/>
                    </a:cubicBezTo>
                    <a:cubicBezTo>
                      <a:pt x="4603" y="228"/>
                      <a:pt x="3903" y="1"/>
                      <a:pt x="32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6"/>
              <p:cNvSpPr/>
              <p:nvPr/>
            </p:nvSpPr>
            <p:spPr>
              <a:xfrm>
                <a:off x="6756937" y="2540862"/>
                <a:ext cx="265983" cy="378349"/>
              </a:xfrm>
              <a:custGeom>
                <a:rect b="b" l="l" r="r" t="t"/>
                <a:pathLst>
                  <a:path extrusionOk="0" h="4421" w="3108">
                    <a:moveTo>
                      <a:pt x="2704" y="0"/>
                    </a:moveTo>
                    <a:cubicBezTo>
                      <a:pt x="2679" y="0"/>
                      <a:pt x="2662" y="15"/>
                      <a:pt x="2657" y="25"/>
                    </a:cubicBezTo>
                    <a:cubicBezTo>
                      <a:pt x="2582" y="126"/>
                      <a:pt x="2331" y="451"/>
                      <a:pt x="2532" y="978"/>
                    </a:cubicBezTo>
                    <a:cubicBezTo>
                      <a:pt x="2732" y="1504"/>
                      <a:pt x="2256" y="3033"/>
                      <a:pt x="1855" y="3108"/>
                    </a:cubicBezTo>
                    <a:cubicBezTo>
                      <a:pt x="1782" y="3124"/>
                      <a:pt x="1712" y="3131"/>
                      <a:pt x="1645" y="3131"/>
                    </a:cubicBezTo>
                    <a:cubicBezTo>
                      <a:pt x="1082" y="3131"/>
                      <a:pt x="702" y="2632"/>
                      <a:pt x="702" y="2632"/>
                    </a:cubicBezTo>
                    <a:lnTo>
                      <a:pt x="0" y="3885"/>
                    </a:lnTo>
                    <a:cubicBezTo>
                      <a:pt x="0" y="3885"/>
                      <a:pt x="1007" y="4421"/>
                      <a:pt x="1792" y="4421"/>
                    </a:cubicBezTo>
                    <a:cubicBezTo>
                      <a:pt x="1982" y="4421"/>
                      <a:pt x="2159" y="4389"/>
                      <a:pt x="2306" y="4311"/>
                    </a:cubicBezTo>
                    <a:cubicBezTo>
                      <a:pt x="2506" y="4236"/>
                      <a:pt x="3108" y="3960"/>
                      <a:pt x="3058" y="1980"/>
                    </a:cubicBezTo>
                    <a:cubicBezTo>
                      <a:pt x="3018" y="239"/>
                      <a:pt x="2802" y="0"/>
                      <a:pt x="2704" y="0"/>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6"/>
              <p:cNvSpPr/>
              <p:nvPr/>
            </p:nvSpPr>
            <p:spPr>
              <a:xfrm>
                <a:off x="6578844" y="2735472"/>
                <a:ext cx="291828" cy="174412"/>
              </a:xfrm>
              <a:custGeom>
                <a:rect b="b" l="l" r="r" t="t"/>
                <a:pathLst>
                  <a:path extrusionOk="0" h="2038" w="3410">
                    <a:moveTo>
                      <a:pt x="1751" y="1"/>
                    </a:moveTo>
                    <a:cubicBezTo>
                      <a:pt x="1433" y="1"/>
                      <a:pt x="1145" y="98"/>
                      <a:pt x="978" y="383"/>
                    </a:cubicBezTo>
                    <a:cubicBezTo>
                      <a:pt x="828" y="634"/>
                      <a:pt x="1" y="258"/>
                      <a:pt x="577" y="909"/>
                    </a:cubicBezTo>
                    <a:cubicBezTo>
                      <a:pt x="1029" y="1411"/>
                      <a:pt x="2557" y="2037"/>
                      <a:pt x="2557" y="2037"/>
                    </a:cubicBezTo>
                    <a:cubicBezTo>
                      <a:pt x="2557" y="2037"/>
                      <a:pt x="3410" y="1360"/>
                      <a:pt x="3259" y="458"/>
                    </a:cubicBezTo>
                    <a:cubicBezTo>
                      <a:pt x="3259" y="458"/>
                      <a:pt x="2438" y="1"/>
                      <a:pt x="1751" y="1"/>
                    </a:cubicBezTo>
                    <a:close/>
                  </a:path>
                </a:pathLst>
              </a:custGeom>
              <a:solidFill>
                <a:srgbClr val="F8C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6"/>
              <p:cNvSpPr/>
              <p:nvPr/>
            </p:nvSpPr>
            <p:spPr>
              <a:xfrm>
                <a:off x="6580042" y="2626614"/>
                <a:ext cx="110912" cy="149679"/>
              </a:xfrm>
              <a:custGeom>
                <a:rect b="b" l="l" r="r" t="t"/>
                <a:pathLst>
                  <a:path extrusionOk="0" h="1749" w="1296">
                    <a:moveTo>
                      <a:pt x="238" y="1"/>
                    </a:moveTo>
                    <a:cubicBezTo>
                      <a:pt x="238" y="1"/>
                      <a:pt x="388" y="853"/>
                      <a:pt x="137" y="1204"/>
                    </a:cubicBezTo>
                    <a:cubicBezTo>
                      <a:pt x="0" y="1400"/>
                      <a:pt x="796" y="1748"/>
                      <a:pt x="1139" y="1748"/>
                    </a:cubicBezTo>
                    <a:cubicBezTo>
                      <a:pt x="1235" y="1748"/>
                      <a:pt x="1296" y="1721"/>
                      <a:pt x="1290" y="1655"/>
                    </a:cubicBezTo>
                    <a:cubicBezTo>
                      <a:pt x="1240" y="1254"/>
                      <a:pt x="1015" y="1003"/>
                      <a:pt x="1290" y="552"/>
                    </a:cubicBezTo>
                    <a:lnTo>
                      <a:pt x="238" y="1"/>
                    </a:lnTo>
                    <a:close/>
                  </a:path>
                </a:pathLst>
              </a:custGeom>
              <a:solidFill>
                <a:srgbClr val="633C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6"/>
              <p:cNvSpPr/>
              <p:nvPr/>
            </p:nvSpPr>
            <p:spPr>
              <a:xfrm>
                <a:off x="6566007" y="2501067"/>
                <a:ext cx="186736" cy="228926"/>
              </a:xfrm>
              <a:custGeom>
                <a:rect b="b" l="l" r="r" t="t"/>
                <a:pathLst>
                  <a:path extrusionOk="0" h="2675" w="2182">
                    <a:moveTo>
                      <a:pt x="1095" y="0"/>
                    </a:moveTo>
                    <a:cubicBezTo>
                      <a:pt x="879" y="0"/>
                      <a:pt x="671" y="108"/>
                      <a:pt x="577" y="215"/>
                    </a:cubicBezTo>
                    <a:cubicBezTo>
                      <a:pt x="176" y="591"/>
                      <a:pt x="1" y="1167"/>
                      <a:pt x="76" y="1468"/>
                    </a:cubicBezTo>
                    <a:cubicBezTo>
                      <a:pt x="267" y="2163"/>
                      <a:pt x="871" y="2674"/>
                      <a:pt x="1253" y="2674"/>
                    </a:cubicBezTo>
                    <a:cubicBezTo>
                      <a:pt x="1270" y="2674"/>
                      <a:pt x="1287" y="2673"/>
                      <a:pt x="1304" y="2671"/>
                    </a:cubicBezTo>
                    <a:cubicBezTo>
                      <a:pt x="2181" y="2571"/>
                      <a:pt x="1830" y="741"/>
                      <a:pt x="1605" y="315"/>
                    </a:cubicBezTo>
                    <a:cubicBezTo>
                      <a:pt x="1476" y="82"/>
                      <a:pt x="1283" y="0"/>
                      <a:pt x="1095" y="0"/>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6"/>
              <p:cNvSpPr/>
              <p:nvPr/>
            </p:nvSpPr>
            <p:spPr>
              <a:xfrm>
                <a:off x="6533829" y="2487289"/>
                <a:ext cx="202653" cy="177921"/>
              </a:xfrm>
              <a:custGeom>
                <a:rect b="b" l="l" r="r" t="t"/>
                <a:pathLst>
                  <a:path extrusionOk="0" h="2079" w="2368">
                    <a:moveTo>
                      <a:pt x="1179" y="0"/>
                    </a:moveTo>
                    <a:cubicBezTo>
                      <a:pt x="925" y="0"/>
                      <a:pt x="683" y="88"/>
                      <a:pt x="527" y="275"/>
                    </a:cubicBezTo>
                    <a:cubicBezTo>
                      <a:pt x="1" y="852"/>
                      <a:pt x="1" y="852"/>
                      <a:pt x="126" y="1228"/>
                    </a:cubicBezTo>
                    <a:cubicBezTo>
                      <a:pt x="146" y="1309"/>
                      <a:pt x="396" y="2078"/>
                      <a:pt x="584" y="2078"/>
                    </a:cubicBezTo>
                    <a:cubicBezTo>
                      <a:pt x="628" y="2078"/>
                      <a:pt x="669" y="2035"/>
                      <a:pt x="702" y="1930"/>
                    </a:cubicBezTo>
                    <a:cubicBezTo>
                      <a:pt x="978" y="1128"/>
                      <a:pt x="1429" y="1378"/>
                      <a:pt x="1680" y="952"/>
                    </a:cubicBezTo>
                    <a:cubicBezTo>
                      <a:pt x="1726" y="870"/>
                      <a:pt x="1778" y="838"/>
                      <a:pt x="1831" y="838"/>
                    </a:cubicBezTo>
                    <a:cubicBezTo>
                      <a:pt x="2006" y="838"/>
                      <a:pt x="2197" y="1185"/>
                      <a:pt x="2261" y="1185"/>
                    </a:cubicBezTo>
                    <a:cubicBezTo>
                      <a:pt x="2271" y="1185"/>
                      <a:pt x="2279" y="1176"/>
                      <a:pt x="2281" y="1153"/>
                    </a:cubicBezTo>
                    <a:cubicBezTo>
                      <a:pt x="2368" y="428"/>
                      <a:pt x="1741" y="0"/>
                      <a:pt x="1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6"/>
              <p:cNvSpPr/>
              <p:nvPr/>
            </p:nvSpPr>
            <p:spPr>
              <a:xfrm>
                <a:off x="6160870" y="2617628"/>
                <a:ext cx="300129" cy="364913"/>
              </a:xfrm>
              <a:custGeom>
                <a:rect b="b" l="l" r="r" t="t"/>
                <a:pathLst>
                  <a:path extrusionOk="0" h="4264" w="3507">
                    <a:moveTo>
                      <a:pt x="293" y="1"/>
                    </a:moveTo>
                    <a:cubicBezTo>
                      <a:pt x="186" y="1"/>
                      <a:pt x="1" y="271"/>
                      <a:pt x="223" y="2011"/>
                    </a:cubicBezTo>
                    <a:cubicBezTo>
                      <a:pt x="449" y="3965"/>
                      <a:pt x="1075" y="4141"/>
                      <a:pt x="1276" y="4216"/>
                    </a:cubicBezTo>
                    <a:cubicBezTo>
                      <a:pt x="1371" y="4249"/>
                      <a:pt x="1474" y="4263"/>
                      <a:pt x="1583" y="4263"/>
                    </a:cubicBezTo>
                    <a:cubicBezTo>
                      <a:pt x="2396" y="4263"/>
                      <a:pt x="3507" y="3464"/>
                      <a:pt x="3507" y="3464"/>
                    </a:cubicBezTo>
                    <a:lnTo>
                      <a:pt x="2629" y="2336"/>
                    </a:lnTo>
                    <a:cubicBezTo>
                      <a:pt x="2629" y="2336"/>
                      <a:pt x="2280" y="2966"/>
                      <a:pt x="1626" y="2966"/>
                    </a:cubicBezTo>
                    <a:cubicBezTo>
                      <a:pt x="1601" y="2966"/>
                      <a:pt x="1577" y="2965"/>
                      <a:pt x="1552" y="2963"/>
                    </a:cubicBezTo>
                    <a:cubicBezTo>
                      <a:pt x="1151" y="2913"/>
                      <a:pt x="474" y="1484"/>
                      <a:pt x="599" y="933"/>
                    </a:cubicBezTo>
                    <a:cubicBezTo>
                      <a:pt x="725" y="407"/>
                      <a:pt x="424" y="106"/>
                      <a:pt x="349" y="31"/>
                    </a:cubicBezTo>
                    <a:cubicBezTo>
                      <a:pt x="339" y="16"/>
                      <a:pt x="318" y="1"/>
                      <a:pt x="293" y="1"/>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6"/>
              <p:cNvSpPr/>
              <p:nvPr/>
            </p:nvSpPr>
            <p:spPr>
              <a:xfrm>
                <a:off x="6345124" y="2771587"/>
                <a:ext cx="220968" cy="183312"/>
              </a:xfrm>
              <a:custGeom>
                <a:rect b="b" l="l" r="r" t="t"/>
                <a:pathLst>
                  <a:path extrusionOk="0" h="2142" w="2582">
                    <a:moveTo>
                      <a:pt x="1648" y="1"/>
                    </a:moveTo>
                    <a:cubicBezTo>
                      <a:pt x="923" y="1"/>
                      <a:pt x="25" y="688"/>
                      <a:pt x="25" y="688"/>
                    </a:cubicBezTo>
                    <a:cubicBezTo>
                      <a:pt x="0" y="1590"/>
                      <a:pt x="953" y="2141"/>
                      <a:pt x="953" y="2141"/>
                    </a:cubicBezTo>
                    <a:cubicBezTo>
                      <a:pt x="953" y="2141"/>
                      <a:pt x="1504" y="1866"/>
                      <a:pt x="2005" y="1390"/>
                    </a:cubicBezTo>
                    <a:cubicBezTo>
                      <a:pt x="2582" y="838"/>
                      <a:pt x="2456" y="512"/>
                      <a:pt x="2281" y="287"/>
                    </a:cubicBezTo>
                    <a:cubicBezTo>
                      <a:pt x="2117" y="78"/>
                      <a:pt x="1892" y="1"/>
                      <a:pt x="1648" y="1"/>
                    </a:cubicBezTo>
                    <a:close/>
                  </a:path>
                </a:pathLst>
              </a:custGeom>
              <a:solidFill>
                <a:srgbClr val="F8C2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6" name="Google Shape;1646;p36"/>
            <p:cNvSpPr/>
            <p:nvPr/>
          </p:nvSpPr>
          <p:spPr>
            <a:xfrm>
              <a:off x="7185198" y="3914344"/>
              <a:ext cx="393967" cy="53649"/>
            </a:xfrm>
            <a:custGeom>
              <a:rect b="b" l="l" r="r" t="t"/>
              <a:pathLst>
                <a:path extrusionOk="0" h="627" w="10702">
                  <a:moveTo>
                    <a:pt x="301" y="0"/>
                  </a:moveTo>
                  <a:cubicBezTo>
                    <a:pt x="150" y="0"/>
                    <a:pt x="0" y="150"/>
                    <a:pt x="0" y="301"/>
                  </a:cubicBezTo>
                  <a:cubicBezTo>
                    <a:pt x="0" y="476"/>
                    <a:pt x="150" y="627"/>
                    <a:pt x="301" y="627"/>
                  </a:cubicBezTo>
                  <a:lnTo>
                    <a:pt x="10401" y="627"/>
                  </a:lnTo>
                  <a:cubicBezTo>
                    <a:pt x="10552" y="627"/>
                    <a:pt x="10702" y="476"/>
                    <a:pt x="10702" y="301"/>
                  </a:cubicBezTo>
                  <a:cubicBezTo>
                    <a:pt x="10702" y="150"/>
                    <a:pt x="10552" y="0"/>
                    <a:pt x="10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0" name="Shape 1650"/>
        <p:cNvGrpSpPr/>
        <p:nvPr/>
      </p:nvGrpSpPr>
      <p:grpSpPr>
        <a:xfrm>
          <a:off x="0" y="0"/>
          <a:ext cx="0" cy="0"/>
          <a:chOff x="0" y="0"/>
          <a:chExt cx="0" cy="0"/>
        </a:xfrm>
      </p:grpSpPr>
      <p:sp>
        <p:nvSpPr>
          <p:cNvPr id="1651" name="Google Shape;1651;p3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Definition of content</a:t>
            </a:r>
            <a:endParaRPr/>
          </a:p>
        </p:txBody>
      </p:sp>
      <p:sp>
        <p:nvSpPr>
          <p:cNvPr id="1652" name="Google Shape;1652;p37"/>
          <p:cNvSpPr txBox="1"/>
          <p:nvPr>
            <p:ph idx="1" type="subTitle"/>
          </p:nvPr>
        </p:nvSpPr>
        <p:spPr>
          <a:xfrm>
            <a:off x="720000" y="1700300"/>
            <a:ext cx="39168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sp>
        <p:nvSpPr>
          <p:cNvPr id="1653" name="Google Shape;1653;p37"/>
          <p:cNvSpPr/>
          <p:nvPr/>
        </p:nvSpPr>
        <p:spPr>
          <a:xfrm>
            <a:off x="7187384" y="3997715"/>
            <a:ext cx="117593" cy="65363"/>
          </a:xfrm>
          <a:custGeom>
            <a:rect b="b" l="l" r="r" t="t"/>
            <a:pathLst>
              <a:path extrusionOk="0" h="682" w="1227">
                <a:moveTo>
                  <a:pt x="976" y="0"/>
                </a:moveTo>
                <a:cubicBezTo>
                  <a:pt x="952" y="49"/>
                  <a:pt x="694" y="378"/>
                  <a:pt x="383" y="378"/>
                </a:cubicBezTo>
                <a:cubicBezTo>
                  <a:pt x="372" y="378"/>
                  <a:pt x="361" y="377"/>
                  <a:pt x="350" y="376"/>
                </a:cubicBezTo>
                <a:cubicBezTo>
                  <a:pt x="350" y="376"/>
                  <a:pt x="0" y="682"/>
                  <a:pt x="239" y="682"/>
                </a:cubicBezTo>
                <a:cubicBezTo>
                  <a:pt x="256" y="682"/>
                  <a:pt x="276" y="680"/>
                  <a:pt x="300" y="677"/>
                </a:cubicBezTo>
                <a:cubicBezTo>
                  <a:pt x="650" y="627"/>
                  <a:pt x="1227" y="401"/>
                  <a:pt x="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7"/>
          <p:cNvSpPr/>
          <p:nvPr/>
        </p:nvSpPr>
        <p:spPr>
          <a:xfrm>
            <a:off x="6771635" y="4021674"/>
            <a:ext cx="72166" cy="60667"/>
          </a:xfrm>
          <a:custGeom>
            <a:rect b="b" l="l" r="r" t="t"/>
            <a:pathLst>
              <a:path extrusionOk="0" h="633" w="753">
                <a:moveTo>
                  <a:pt x="728" y="1"/>
                </a:moveTo>
                <a:lnTo>
                  <a:pt x="201" y="76"/>
                </a:lnTo>
                <a:cubicBezTo>
                  <a:pt x="227" y="151"/>
                  <a:pt x="277" y="252"/>
                  <a:pt x="277" y="327"/>
                </a:cubicBezTo>
                <a:cubicBezTo>
                  <a:pt x="302" y="402"/>
                  <a:pt x="302" y="452"/>
                  <a:pt x="1" y="577"/>
                </a:cubicBezTo>
                <a:cubicBezTo>
                  <a:pt x="82" y="618"/>
                  <a:pt x="168" y="633"/>
                  <a:pt x="251" y="633"/>
                </a:cubicBezTo>
                <a:cubicBezTo>
                  <a:pt x="480" y="633"/>
                  <a:pt x="691" y="521"/>
                  <a:pt x="728" y="502"/>
                </a:cubicBezTo>
                <a:cubicBezTo>
                  <a:pt x="753" y="377"/>
                  <a:pt x="753" y="201"/>
                  <a:pt x="728" y="1"/>
                </a:cubicBezTo>
                <a:close/>
              </a:path>
            </a:pathLst>
          </a:custGeom>
          <a:solidFill>
            <a:srgbClr val="F9B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7"/>
          <p:cNvSpPr/>
          <p:nvPr/>
        </p:nvSpPr>
        <p:spPr>
          <a:xfrm>
            <a:off x="6723619" y="4069786"/>
            <a:ext cx="123247" cy="35365"/>
          </a:xfrm>
          <a:custGeom>
            <a:rect b="b" l="l" r="r" t="t"/>
            <a:pathLst>
              <a:path extrusionOk="0" h="369" w="1286">
                <a:moveTo>
                  <a:pt x="1229" y="0"/>
                </a:moveTo>
                <a:cubicBezTo>
                  <a:pt x="1192" y="19"/>
                  <a:pt x="981" y="131"/>
                  <a:pt x="752" y="131"/>
                </a:cubicBezTo>
                <a:cubicBezTo>
                  <a:pt x="669" y="131"/>
                  <a:pt x="583" y="116"/>
                  <a:pt x="502" y="75"/>
                </a:cubicBezTo>
                <a:cubicBezTo>
                  <a:pt x="502" y="75"/>
                  <a:pt x="1" y="201"/>
                  <a:pt x="352" y="301"/>
                </a:cubicBezTo>
                <a:cubicBezTo>
                  <a:pt x="473" y="338"/>
                  <a:pt x="637" y="369"/>
                  <a:pt x="791" y="369"/>
                </a:cubicBezTo>
                <a:cubicBezTo>
                  <a:pt x="1051" y="369"/>
                  <a:pt x="1285" y="283"/>
                  <a:pt x="1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6" name="Google Shape;1656;p37"/>
          <p:cNvGrpSpPr/>
          <p:nvPr/>
        </p:nvGrpSpPr>
        <p:grpSpPr>
          <a:xfrm>
            <a:off x="5306450" y="1437175"/>
            <a:ext cx="3329249" cy="2609040"/>
            <a:chOff x="5306450" y="1437175"/>
            <a:chExt cx="3329249" cy="2609040"/>
          </a:xfrm>
        </p:grpSpPr>
        <p:sp>
          <p:nvSpPr>
            <p:cNvPr id="1657" name="Google Shape;1657;p37"/>
            <p:cNvSpPr/>
            <p:nvPr/>
          </p:nvSpPr>
          <p:spPr>
            <a:xfrm>
              <a:off x="7857393" y="3731090"/>
              <a:ext cx="72166" cy="86544"/>
            </a:xfrm>
            <a:custGeom>
              <a:rect b="b" l="l" r="r" t="t"/>
              <a:pathLst>
                <a:path extrusionOk="0" h="903" w="753">
                  <a:moveTo>
                    <a:pt x="301" y="0"/>
                  </a:moveTo>
                  <a:lnTo>
                    <a:pt x="0" y="176"/>
                  </a:lnTo>
                  <a:lnTo>
                    <a:pt x="451" y="903"/>
                  </a:lnTo>
                  <a:lnTo>
                    <a:pt x="752" y="702"/>
                  </a:lnTo>
                  <a:lnTo>
                    <a:pt x="301"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7"/>
            <p:cNvSpPr/>
            <p:nvPr/>
          </p:nvSpPr>
          <p:spPr>
            <a:xfrm>
              <a:off x="7794906" y="3630171"/>
              <a:ext cx="72166" cy="86544"/>
            </a:xfrm>
            <a:custGeom>
              <a:rect b="b" l="l" r="r" t="t"/>
              <a:pathLst>
                <a:path extrusionOk="0" h="903" w="753">
                  <a:moveTo>
                    <a:pt x="301" y="1"/>
                  </a:moveTo>
                  <a:lnTo>
                    <a:pt x="1" y="176"/>
                  </a:lnTo>
                  <a:lnTo>
                    <a:pt x="427" y="903"/>
                  </a:lnTo>
                  <a:lnTo>
                    <a:pt x="753" y="702"/>
                  </a:lnTo>
                  <a:lnTo>
                    <a:pt x="301" y="1"/>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7"/>
            <p:cNvSpPr/>
            <p:nvPr/>
          </p:nvSpPr>
          <p:spPr>
            <a:xfrm>
              <a:off x="7732515" y="3529348"/>
              <a:ext cx="72070" cy="86544"/>
            </a:xfrm>
            <a:custGeom>
              <a:rect b="b" l="l" r="r" t="t"/>
              <a:pathLst>
                <a:path extrusionOk="0" h="903" w="752">
                  <a:moveTo>
                    <a:pt x="301" y="0"/>
                  </a:moveTo>
                  <a:lnTo>
                    <a:pt x="0" y="201"/>
                  </a:lnTo>
                  <a:lnTo>
                    <a:pt x="426" y="902"/>
                  </a:lnTo>
                  <a:lnTo>
                    <a:pt x="752" y="702"/>
                  </a:lnTo>
                  <a:lnTo>
                    <a:pt x="301"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7"/>
            <p:cNvSpPr/>
            <p:nvPr/>
          </p:nvSpPr>
          <p:spPr>
            <a:xfrm>
              <a:off x="7667632" y="3428429"/>
              <a:ext cx="72166" cy="86544"/>
            </a:xfrm>
            <a:custGeom>
              <a:rect b="b" l="l" r="r" t="t"/>
              <a:pathLst>
                <a:path extrusionOk="0" h="903" w="753">
                  <a:moveTo>
                    <a:pt x="326" y="0"/>
                  </a:moveTo>
                  <a:lnTo>
                    <a:pt x="0" y="201"/>
                  </a:lnTo>
                  <a:lnTo>
                    <a:pt x="451" y="903"/>
                  </a:lnTo>
                  <a:lnTo>
                    <a:pt x="752" y="702"/>
                  </a:lnTo>
                  <a:lnTo>
                    <a:pt x="326"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7"/>
            <p:cNvSpPr/>
            <p:nvPr/>
          </p:nvSpPr>
          <p:spPr>
            <a:xfrm>
              <a:off x="7605145" y="3327510"/>
              <a:ext cx="72166" cy="86639"/>
            </a:xfrm>
            <a:custGeom>
              <a:rect b="b" l="l" r="r" t="t"/>
              <a:pathLst>
                <a:path extrusionOk="0" h="904" w="753">
                  <a:moveTo>
                    <a:pt x="327" y="1"/>
                  </a:moveTo>
                  <a:lnTo>
                    <a:pt x="1" y="201"/>
                  </a:lnTo>
                  <a:lnTo>
                    <a:pt x="452" y="903"/>
                  </a:lnTo>
                  <a:lnTo>
                    <a:pt x="753" y="703"/>
                  </a:lnTo>
                  <a:lnTo>
                    <a:pt x="327" y="1"/>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7"/>
            <p:cNvSpPr/>
            <p:nvPr/>
          </p:nvSpPr>
          <p:spPr>
            <a:xfrm>
              <a:off x="7542754" y="3226687"/>
              <a:ext cx="72070" cy="86544"/>
            </a:xfrm>
            <a:custGeom>
              <a:rect b="b" l="l" r="r" t="t"/>
              <a:pathLst>
                <a:path extrusionOk="0" h="903" w="752">
                  <a:moveTo>
                    <a:pt x="301" y="0"/>
                  </a:moveTo>
                  <a:lnTo>
                    <a:pt x="0" y="201"/>
                  </a:lnTo>
                  <a:lnTo>
                    <a:pt x="451" y="902"/>
                  </a:lnTo>
                  <a:lnTo>
                    <a:pt x="752" y="702"/>
                  </a:lnTo>
                  <a:lnTo>
                    <a:pt x="301"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7"/>
            <p:cNvSpPr/>
            <p:nvPr/>
          </p:nvSpPr>
          <p:spPr>
            <a:xfrm>
              <a:off x="7480267" y="3125768"/>
              <a:ext cx="72166" cy="86544"/>
            </a:xfrm>
            <a:custGeom>
              <a:rect b="b" l="l" r="r" t="t"/>
              <a:pathLst>
                <a:path extrusionOk="0" h="903" w="753">
                  <a:moveTo>
                    <a:pt x="301" y="1"/>
                  </a:moveTo>
                  <a:lnTo>
                    <a:pt x="0" y="201"/>
                  </a:lnTo>
                  <a:lnTo>
                    <a:pt x="427" y="903"/>
                  </a:lnTo>
                  <a:lnTo>
                    <a:pt x="752" y="702"/>
                  </a:lnTo>
                  <a:lnTo>
                    <a:pt x="301" y="1"/>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7"/>
            <p:cNvSpPr/>
            <p:nvPr/>
          </p:nvSpPr>
          <p:spPr>
            <a:xfrm>
              <a:off x="7417780" y="3024850"/>
              <a:ext cx="72166" cy="86639"/>
            </a:xfrm>
            <a:custGeom>
              <a:rect b="b" l="l" r="r" t="t"/>
              <a:pathLst>
                <a:path extrusionOk="0" h="904" w="753">
                  <a:moveTo>
                    <a:pt x="302" y="1"/>
                  </a:moveTo>
                  <a:lnTo>
                    <a:pt x="1" y="201"/>
                  </a:lnTo>
                  <a:lnTo>
                    <a:pt x="427" y="903"/>
                  </a:lnTo>
                  <a:lnTo>
                    <a:pt x="753" y="703"/>
                  </a:lnTo>
                  <a:lnTo>
                    <a:pt x="302" y="1"/>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7"/>
            <p:cNvSpPr/>
            <p:nvPr/>
          </p:nvSpPr>
          <p:spPr>
            <a:xfrm>
              <a:off x="7352993" y="2924027"/>
              <a:ext cx="72166" cy="86544"/>
            </a:xfrm>
            <a:custGeom>
              <a:rect b="b" l="l" r="r" t="t"/>
              <a:pathLst>
                <a:path extrusionOk="0" h="903" w="753">
                  <a:moveTo>
                    <a:pt x="326" y="0"/>
                  </a:moveTo>
                  <a:lnTo>
                    <a:pt x="0" y="201"/>
                  </a:lnTo>
                  <a:lnTo>
                    <a:pt x="451" y="902"/>
                  </a:lnTo>
                  <a:lnTo>
                    <a:pt x="752" y="702"/>
                  </a:lnTo>
                  <a:lnTo>
                    <a:pt x="326"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7"/>
            <p:cNvSpPr/>
            <p:nvPr/>
          </p:nvSpPr>
          <p:spPr>
            <a:xfrm>
              <a:off x="7290506" y="2823108"/>
              <a:ext cx="72166" cy="86544"/>
            </a:xfrm>
            <a:custGeom>
              <a:rect b="b" l="l" r="r" t="t"/>
              <a:pathLst>
                <a:path extrusionOk="0" h="903" w="753">
                  <a:moveTo>
                    <a:pt x="326" y="1"/>
                  </a:moveTo>
                  <a:lnTo>
                    <a:pt x="1" y="201"/>
                  </a:lnTo>
                  <a:lnTo>
                    <a:pt x="452" y="903"/>
                  </a:lnTo>
                  <a:lnTo>
                    <a:pt x="752" y="702"/>
                  </a:lnTo>
                  <a:lnTo>
                    <a:pt x="326" y="1"/>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7"/>
            <p:cNvSpPr/>
            <p:nvPr/>
          </p:nvSpPr>
          <p:spPr>
            <a:xfrm>
              <a:off x="7228019" y="2722189"/>
              <a:ext cx="72166" cy="86639"/>
            </a:xfrm>
            <a:custGeom>
              <a:rect b="b" l="l" r="r" t="t"/>
              <a:pathLst>
                <a:path extrusionOk="0" h="904" w="753">
                  <a:moveTo>
                    <a:pt x="302" y="1"/>
                  </a:moveTo>
                  <a:lnTo>
                    <a:pt x="1" y="201"/>
                  </a:lnTo>
                  <a:lnTo>
                    <a:pt x="452" y="903"/>
                  </a:lnTo>
                  <a:lnTo>
                    <a:pt x="753" y="703"/>
                  </a:lnTo>
                  <a:lnTo>
                    <a:pt x="302" y="1"/>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7"/>
            <p:cNvSpPr/>
            <p:nvPr/>
          </p:nvSpPr>
          <p:spPr>
            <a:xfrm>
              <a:off x="7165628" y="2621366"/>
              <a:ext cx="72166" cy="86544"/>
            </a:xfrm>
            <a:custGeom>
              <a:rect b="b" l="l" r="r" t="t"/>
              <a:pathLst>
                <a:path extrusionOk="0" h="903" w="753">
                  <a:moveTo>
                    <a:pt x="301" y="0"/>
                  </a:moveTo>
                  <a:lnTo>
                    <a:pt x="0" y="201"/>
                  </a:lnTo>
                  <a:lnTo>
                    <a:pt x="426" y="903"/>
                  </a:lnTo>
                  <a:lnTo>
                    <a:pt x="752" y="702"/>
                  </a:lnTo>
                  <a:lnTo>
                    <a:pt x="301"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7"/>
            <p:cNvSpPr/>
            <p:nvPr/>
          </p:nvSpPr>
          <p:spPr>
            <a:xfrm>
              <a:off x="7103141" y="2520447"/>
              <a:ext cx="72166" cy="86544"/>
            </a:xfrm>
            <a:custGeom>
              <a:rect b="b" l="l" r="r" t="t"/>
              <a:pathLst>
                <a:path extrusionOk="0" h="903" w="753">
                  <a:moveTo>
                    <a:pt x="301" y="1"/>
                  </a:moveTo>
                  <a:lnTo>
                    <a:pt x="1" y="201"/>
                  </a:lnTo>
                  <a:lnTo>
                    <a:pt x="427" y="903"/>
                  </a:lnTo>
                  <a:lnTo>
                    <a:pt x="752" y="702"/>
                  </a:lnTo>
                  <a:lnTo>
                    <a:pt x="301" y="1"/>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7"/>
            <p:cNvSpPr/>
            <p:nvPr/>
          </p:nvSpPr>
          <p:spPr>
            <a:xfrm>
              <a:off x="7040654" y="2419624"/>
              <a:ext cx="69770" cy="86544"/>
            </a:xfrm>
            <a:custGeom>
              <a:rect b="b" l="l" r="r" t="t"/>
              <a:pathLst>
                <a:path extrusionOk="0" h="903" w="728">
                  <a:moveTo>
                    <a:pt x="302" y="0"/>
                  </a:moveTo>
                  <a:lnTo>
                    <a:pt x="1" y="201"/>
                  </a:lnTo>
                  <a:lnTo>
                    <a:pt x="427" y="902"/>
                  </a:lnTo>
                  <a:lnTo>
                    <a:pt x="728" y="702"/>
                  </a:lnTo>
                  <a:lnTo>
                    <a:pt x="302"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7"/>
            <p:cNvSpPr/>
            <p:nvPr/>
          </p:nvSpPr>
          <p:spPr>
            <a:xfrm>
              <a:off x="6975867" y="2318705"/>
              <a:ext cx="72166" cy="86544"/>
            </a:xfrm>
            <a:custGeom>
              <a:rect b="b" l="l" r="r" t="t"/>
              <a:pathLst>
                <a:path extrusionOk="0" h="903" w="753">
                  <a:moveTo>
                    <a:pt x="326" y="0"/>
                  </a:moveTo>
                  <a:lnTo>
                    <a:pt x="0" y="201"/>
                  </a:lnTo>
                  <a:lnTo>
                    <a:pt x="451" y="903"/>
                  </a:lnTo>
                  <a:lnTo>
                    <a:pt x="752" y="702"/>
                  </a:lnTo>
                  <a:lnTo>
                    <a:pt x="326"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7"/>
            <p:cNvSpPr/>
            <p:nvPr/>
          </p:nvSpPr>
          <p:spPr>
            <a:xfrm>
              <a:off x="6913380" y="2217787"/>
              <a:ext cx="72166" cy="86639"/>
            </a:xfrm>
            <a:custGeom>
              <a:rect b="b" l="l" r="r" t="t"/>
              <a:pathLst>
                <a:path extrusionOk="0" h="904" w="753">
                  <a:moveTo>
                    <a:pt x="326" y="1"/>
                  </a:moveTo>
                  <a:lnTo>
                    <a:pt x="1" y="201"/>
                  </a:lnTo>
                  <a:lnTo>
                    <a:pt x="452" y="903"/>
                  </a:lnTo>
                  <a:lnTo>
                    <a:pt x="753" y="703"/>
                  </a:lnTo>
                  <a:lnTo>
                    <a:pt x="326" y="1"/>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7"/>
            <p:cNvSpPr/>
            <p:nvPr/>
          </p:nvSpPr>
          <p:spPr>
            <a:xfrm>
              <a:off x="6850989" y="2116964"/>
              <a:ext cx="72070" cy="86544"/>
            </a:xfrm>
            <a:custGeom>
              <a:rect b="b" l="l" r="r" t="t"/>
              <a:pathLst>
                <a:path extrusionOk="0" h="903" w="752">
                  <a:moveTo>
                    <a:pt x="301" y="0"/>
                  </a:moveTo>
                  <a:lnTo>
                    <a:pt x="0" y="201"/>
                  </a:lnTo>
                  <a:lnTo>
                    <a:pt x="451" y="902"/>
                  </a:lnTo>
                  <a:lnTo>
                    <a:pt x="752" y="702"/>
                  </a:lnTo>
                  <a:lnTo>
                    <a:pt x="301"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7"/>
            <p:cNvSpPr/>
            <p:nvPr/>
          </p:nvSpPr>
          <p:spPr>
            <a:xfrm>
              <a:off x="6788502" y="2016045"/>
              <a:ext cx="72166" cy="86544"/>
            </a:xfrm>
            <a:custGeom>
              <a:rect b="b" l="l" r="r" t="t"/>
              <a:pathLst>
                <a:path extrusionOk="0" h="903" w="753">
                  <a:moveTo>
                    <a:pt x="301" y="0"/>
                  </a:moveTo>
                  <a:lnTo>
                    <a:pt x="0" y="201"/>
                  </a:lnTo>
                  <a:lnTo>
                    <a:pt x="426" y="903"/>
                  </a:lnTo>
                  <a:lnTo>
                    <a:pt x="752" y="702"/>
                  </a:lnTo>
                  <a:lnTo>
                    <a:pt x="301" y="0"/>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7"/>
            <p:cNvSpPr/>
            <p:nvPr/>
          </p:nvSpPr>
          <p:spPr>
            <a:xfrm>
              <a:off x="6726015" y="1915126"/>
              <a:ext cx="72166" cy="86639"/>
            </a:xfrm>
            <a:custGeom>
              <a:rect b="b" l="l" r="r" t="t"/>
              <a:pathLst>
                <a:path extrusionOk="0" h="904" w="753">
                  <a:moveTo>
                    <a:pt x="302" y="1"/>
                  </a:moveTo>
                  <a:lnTo>
                    <a:pt x="1" y="201"/>
                  </a:lnTo>
                  <a:lnTo>
                    <a:pt x="427" y="903"/>
                  </a:lnTo>
                  <a:lnTo>
                    <a:pt x="753" y="703"/>
                  </a:lnTo>
                  <a:lnTo>
                    <a:pt x="302" y="1"/>
                  </a:lnTo>
                  <a:close/>
                </a:path>
              </a:pathLst>
            </a:custGeom>
            <a:solidFill>
              <a:srgbClr val="394E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7"/>
            <p:cNvSpPr/>
            <p:nvPr/>
          </p:nvSpPr>
          <p:spPr>
            <a:xfrm>
              <a:off x="5611505" y="1437175"/>
              <a:ext cx="2846470" cy="2394850"/>
            </a:xfrm>
            <a:custGeom>
              <a:rect b="b" l="l" r="r" t="t"/>
              <a:pathLst>
                <a:path extrusionOk="0" h="24988" w="29701">
                  <a:moveTo>
                    <a:pt x="14863" y="0"/>
                  </a:moveTo>
                  <a:lnTo>
                    <a:pt x="1" y="24988"/>
                  </a:lnTo>
                  <a:lnTo>
                    <a:pt x="29700" y="24988"/>
                  </a:lnTo>
                  <a:lnTo>
                    <a:pt x="148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7"/>
            <p:cNvSpPr/>
            <p:nvPr/>
          </p:nvSpPr>
          <p:spPr>
            <a:xfrm>
              <a:off x="5611505" y="3137748"/>
              <a:ext cx="2846470" cy="694265"/>
            </a:xfrm>
            <a:custGeom>
              <a:rect b="b" l="l" r="r" t="t"/>
              <a:pathLst>
                <a:path extrusionOk="0" h="7244" w="29701">
                  <a:moveTo>
                    <a:pt x="4311" y="1"/>
                  </a:moveTo>
                  <a:lnTo>
                    <a:pt x="1" y="7244"/>
                  </a:lnTo>
                  <a:lnTo>
                    <a:pt x="29700" y="7244"/>
                  </a:lnTo>
                  <a:lnTo>
                    <a:pt x="253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7"/>
            <p:cNvSpPr/>
            <p:nvPr/>
          </p:nvSpPr>
          <p:spPr>
            <a:xfrm>
              <a:off x="6420960" y="1437175"/>
              <a:ext cx="1229883" cy="1035360"/>
            </a:xfrm>
            <a:custGeom>
              <a:rect b="b" l="l" r="r" t="t"/>
              <a:pathLst>
                <a:path extrusionOk="0" h="10803" w="12833">
                  <a:moveTo>
                    <a:pt x="6417" y="0"/>
                  </a:moveTo>
                  <a:lnTo>
                    <a:pt x="1" y="10802"/>
                  </a:lnTo>
                  <a:lnTo>
                    <a:pt x="12833" y="10802"/>
                  </a:lnTo>
                  <a:lnTo>
                    <a:pt x="64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7"/>
            <p:cNvSpPr/>
            <p:nvPr/>
          </p:nvSpPr>
          <p:spPr>
            <a:xfrm>
              <a:off x="6420960" y="2102492"/>
              <a:ext cx="1229883" cy="370038"/>
            </a:xfrm>
            <a:custGeom>
              <a:rect b="b" l="l" r="r" t="t"/>
              <a:pathLst>
                <a:path extrusionOk="0" h="3861" w="12833">
                  <a:moveTo>
                    <a:pt x="2281" y="1"/>
                  </a:moveTo>
                  <a:lnTo>
                    <a:pt x="1" y="3860"/>
                  </a:lnTo>
                  <a:lnTo>
                    <a:pt x="12833" y="3860"/>
                  </a:lnTo>
                  <a:lnTo>
                    <a:pt x="105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7"/>
            <p:cNvSpPr/>
            <p:nvPr/>
          </p:nvSpPr>
          <p:spPr>
            <a:xfrm>
              <a:off x="7569110" y="1915126"/>
              <a:ext cx="161007" cy="158615"/>
            </a:xfrm>
            <a:custGeom>
              <a:rect b="b" l="l" r="r" t="t"/>
              <a:pathLst>
                <a:path extrusionOk="0" h="1655" w="1680">
                  <a:moveTo>
                    <a:pt x="302" y="1"/>
                  </a:moveTo>
                  <a:lnTo>
                    <a:pt x="1" y="277"/>
                  </a:lnTo>
                  <a:lnTo>
                    <a:pt x="1379" y="1655"/>
                  </a:lnTo>
                  <a:lnTo>
                    <a:pt x="1680" y="1354"/>
                  </a:lnTo>
                  <a:lnTo>
                    <a:pt x="3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7"/>
            <p:cNvSpPr/>
            <p:nvPr/>
          </p:nvSpPr>
          <p:spPr>
            <a:xfrm>
              <a:off x="7571506" y="1915126"/>
              <a:ext cx="156215" cy="158615"/>
            </a:xfrm>
            <a:custGeom>
              <a:rect b="b" l="l" r="r" t="t"/>
              <a:pathLst>
                <a:path extrusionOk="0" h="1655" w="1630">
                  <a:moveTo>
                    <a:pt x="1354" y="1"/>
                  </a:moveTo>
                  <a:lnTo>
                    <a:pt x="1" y="1354"/>
                  </a:lnTo>
                  <a:lnTo>
                    <a:pt x="277" y="1655"/>
                  </a:lnTo>
                  <a:lnTo>
                    <a:pt x="1630" y="277"/>
                  </a:lnTo>
                  <a:lnTo>
                    <a:pt x="13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7"/>
            <p:cNvSpPr/>
            <p:nvPr/>
          </p:nvSpPr>
          <p:spPr>
            <a:xfrm>
              <a:off x="5882921" y="2025629"/>
              <a:ext cx="187458" cy="187463"/>
            </a:xfrm>
            <a:custGeom>
              <a:rect b="b" l="l" r="r" t="t"/>
              <a:pathLst>
                <a:path extrusionOk="0" h="1956" w="1956">
                  <a:moveTo>
                    <a:pt x="978" y="427"/>
                  </a:moveTo>
                  <a:cubicBezTo>
                    <a:pt x="1279" y="427"/>
                    <a:pt x="1530" y="677"/>
                    <a:pt x="1530" y="978"/>
                  </a:cubicBezTo>
                  <a:cubicBezTo>
                    <a:pt x="1530" y="1279"/>
                    <a:pt x="1279" y="1530"/>
                    <a:pt x="978" y="1530"/>
                  </a:cubicBezTo>
                  <a:cubicBezTo>
                    <a:pt x="652" y="1530"/>
                    <a:pt x="402" y="1279"/>
                    <a:pt x="402" y="978"/>
                  </a:cubicBezTo>
                  <a:cubicBezTo>
                    <a:pt x="402" y="677"/>
                    <a:pt x="652" y="427"/>
                    <a:pt x="978" y="427"/>
                  </a:cubicBezTo>
                  <a:close/>
                  <a:moveTo>
                    <a:pt x="978" y="1"/>
                  </a:moveTo>
                  <a:cubicBezTo>
                    <a:pt x="427" y="1"/>
                    <a:pt x="1" y="452"/>
                    <a:pt x="1" y="978"/>
                  </a:cubicBezTo>
                  <a:cubicBezTo>
                    <a:pt x="1" y="1505"/>
                    <a:pt x="427" y="1956"/>
                    <a:pt x="978" y="1956"/>
                  </a:cubicBezTo>
                  <a:cubicBezTo>
                    <a:pt x="1504" y="1956"/>
                    <a:pt x="1956" y="1505"/>
                    <a:pt x="1956" y="978"/>
                  </a:cubicBezTo>
                  <a:cubicBezTo>
                    <a:pt x="1956" y="452"/>
                    <a:pt x="1504" y="1"/>
                    <a:pt x="978" y="1"/>
                  </a:cubicBezTo>
                  <a:close/>
                </a:path>
              </a:pathLst>
            </a:custGeom>
            <a:solidFill>
              <a:srgbClr val="6186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7"/>
            <p:cNvSpPr/>
            <p:nvPr/>
          </p:nvSpPr>
          <p:spPr>
            <a:xfrm>
              <a:off x="5882921" y="2025629"/>
              <a:ext cx="187458" cy="187463"/>
            </a:xfrm>
            <a:custGeom>
              <a:rect b="b" l="l" r="r" t="t"/>
              <a:pathLst>
                <a:path extrusionOk="0" h="1956" w="1956">
                  <a:moveTo>
                    <a:pt x="978" y="427"/>
                  </a:moveTo>
                  <a:cubicBezTo>
                    <a:pt x="1279" y="427"/>
                    <a:pt x="1530" y="677"/>
                    <a:pt x="1530" y="978"/>
                  </a:cubicBezTo>
                  <a:cubicBezTo>
                    <a:pt x="1530" y="1279"/>
                    <a:pt x="1279" y="1530"/>
                    <a:pt x="978" y="1530"/>
                  </a:cubicBezTo>
                  <a:cubicBezTo>
                    <a:pt x="652" y="1530"/>
                    <a:pt x="402" y="1279"/>
                    <a:pt x="402" y="978"/>
                  </a:cubicBezTo>
                  <a:cubicBezTo>
                    <a:pt x="402" y="677"/>
                    <a:pt x="652" y="427"/>
                    <a:pt x="978" y="427"/>
                  </a:cubicBezTo>
                  <a:close/>
                  <a:moveTo>
                    <a:pt x="978" y="1"/>
                  </a:moveTo>
                  <a:cubicBezTo>
                    <a:pt x="427" y="1"/>
                    <a:pt x="1" y="452"/>
                    <a:pt x="1" y="978"/>
                  </a:cubicBezTo>
                  <a:cubicBezTo>
                    <a:pt x="1" y="1505"/>
                    <a:pt x="427" y="1956"/>
                    <a:pt x="978" y="1956"/>
                  </a:cubicBezTo>
                  <a:cubicBezTo>
                    <a:pt x="1504" y="1956"/>
                    <a:pt x="1956" y="1505"/>
                    <a:pt x="1956" y="978"/>
                  </a:cubicBezTo>
                  <a:cubicBezTo>
                    <a:pt x="1956" y="452"/>
                    <a:pt x="1504" y="1"/>
                    <a:pt x="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7"/>
            <p:cNvSpPr/>
            <p:nvPr/>
          </p:nvSpPr>
          <p:spPr>
            <a:xfrm>
              <a:off x="8371377" y="2539711"/>
              <a:ext cx="36131" cy="52904"/>
            </a:xfrm>
            <a:custGeom>
              <a:rect b="b" l="l" r="r" t="t"/>
              <a:pathLst>
                <a:path extrusionOk="0" h="552" w="377">
                  <a:moveTo>
                    <a:pt x="1" y="0"/>
                  </a:moveTo>
                  <a:lnTo>
                    <a:pt x="1" y="552"/>
                  </a:lnTo>
                  <a:lnTo>
                    <a:pt x="377" y="552"/>
                  </a:lnTo>
                  <a:lnTo>
                    <a:pt x="3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7"/>
            <p:cNvSpPr/>
            <p:nvPr/>
          </p:nvSpPr>
          <p:spPr>
            <a:xfrm>
              <a:off x="8371377" y="2616574"/>
              <a:ext cx="36131" cy="52904"/>
            </a:xfrm>
            <a:custGeom>
              <a:rect b="b" l="l" r="r" t="t"/>
              <a:pathLst>
                <a:path extrusionOk="0" h="552" w="377">
                  <a:moveTo>
                    <a:pt x="1" y="0"/>
                  </a:moveTo>
                  <a:lnTo>
                    <a:pt x="1" y="552"/>
                  </a:lnTo>
                  <a:lnTo>
                    <a:pt x="377" y="552"/>
                  </a:lnTo>
                  <a:lnTo>
                    <a:pt x="3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7"/>
            <p:cNvSpPr/>
            <p:nvPr/>
          </p:nvSpPr>
          <p:spPr>
            <a:xfrm>
              <a:off x="8371377" y="2693437"/>
              <a:ext cx="36131" cy="52904"/>
            </a:xfrm>
            <a:custGeom>
              <a:rect b="b" l="l" r="r" t="t"/>
              <a:pathLst>
                <a:path extrusionOk="0" h="552" w="377">
                  <a:moveTo>
                    <a:pt x="1" y="0"/>
                  </a:moveTo>
                  <a:lnTo>
                    <a:pt x="1" y="552"/>
                  </a:lnTo>
                  <a:lnTo>
                    <a:pt x="377" y="552"/>
                  </a:lnTo>
                  <a:lnTo>
                    <a:pt x="3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7"/>
            <p:cNvSpPr/>
            <p:nvPr/>
          </p:nvSpPr>
          <p:spPr>
            <a:xfrm>
              <a:off x="8371377" y="2770300"/>
              <a:ext cx="36131" cy="50508"/>
            </a:xfrm>
            <a:custGeom>
              <a:rect b="b" l="l" r="r" t="t"/>
              <a:pathLst>
                <a:path extrusionOk="0" h="527" w="377">
                  <a:moveTo>
                    <a:pt x="1" y="0"/>
                  </a:moveTo>
                  <a:lnTo>
                    <a:pt x="1" y="527"/>
                  </a:lnTo>
                  <a:lnTo>
                    <a:pt x="377" y="527"/>
                  </a:lnTo>
                  <a:lnTo>
                    <a:pt x="3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7"/>
            <p:cNvSpPr/>
            <p:nvPr/>
          </p:nvSpPr>
          <p:spPr>
            <a:xfrm>
              <a:off x="8371377" y="2847163"/>
              <a:ext cx="36131" cy="50508"/>
            </a:xfrm>
            <a:custGeom>
              <a:rect b="b" l="l" r="r" t="t"/>
              <a:pathLst>
                <a:path extrusionOk="0" h="527" w="377">
                  <a:moveTo>
                    <a:pt x="1" y="0"/>
                  </a:moveTo>
                  <a:lnTo>
                    <a:pt x="1" y="527"/>
                  </a:lnTo>
                  <a:lnTo>
                    <a:pt x="377" y="527"/>
                  </a:lnTo>
                  <a:lnTo>
                    <a:pt x="3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7"/>
            <p:cNvSpPr/>
            <p:nvPr/>
          </p:nvSpPr>
          <p:spPr>
            <a:xfrm>
              <a:off x="8371377" y="2924027"/>
              <a:ext cx="36131" cy="50508"/>
            </a:xfrm>
            <a:custGeom>
              <a:rect b="b" l="l" r="r" t="t"/>
              <a:pathLst>
                <a:path extrusionOk="0" h="527" w="377">
                  <a:moveTo>
                    <a:pt x="1" y="0"/>
                  </a:moveTo>
                  <a:lnTo>
                    <a:pt x="1" y="527"/>
                  </a:lnTo>
                  <a:lnTo>
                    <a:pt x="377" y="527"/>
                  </a:lnTo>
                  <a:lnTo>
                    <a:pt x="3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7"/>
            <p:cNvSpPr/>
            <p:nvPr/>
          </p:nvSpPr>
          <p:spPr>
            <a:xfrm>
              <a:off x="8371377" y="3000890"/>
              <a:ext cx="36131" cy="50508"/>
            </a:xfrm>
            <a:custGeom>
              <a:rect b="b" l="l" r="r" t="t"/>
              <a:pathLst>
                <a:path extrusionOk="0" h="527" w="377">
                  <a:moveTo>
                    <a:pt x="1" y="0"/>
                  </a:moveTo>
                  <a:lnTo>
                    <a:pt x="1" y="527"/>
                  </a:lnTo>
                  <a:lnTo>
                    <a:pt x="377" y="527"/>
                  </a:lnTo>
                  <a:lnTo>
                    <a:pt x="3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7"/>
            <p:cNvSpPr/>
            <p:nvPr/>
          </p:nvSpPr>
          <p:spPr>
            <a:xfrm>
              <a:off x="7297694" y="2743849"/>
              <a:ext cx="795164" cy="129767"/>
            </a:xfrm>
            <a:custGeom>
              <a:rect b="b" l="l" r="r" t="t"/>
              <a:pathLst>
                <a:path extrusionOk="0" h="1354" w="8297">
                  <a:moveTo>
                    <a:pt x="176" y="1"/>
                  </a:moveTo>
                  <a:lnTo>
                    <a:pt x="1" y="176"/>
                  </a:lnTo>
                  <a:lnTo>
                    <a:pt x="677" y="928"/>
                  </a:lnTo>
                  <a:cubicBezTo>
                    <a:pt x="826" y="1117"/>
                    <a:pt x="1047" y="1211"/>
                    <a:pt x="1270" y="1211"/>
                  </a:cubicBezTo>
                  <a:cubicBezTo>
                    <a:pt x="1462" y="1211"/>
                    <a:pt x="1655" y="1142"/>
                    <a:pt x="1805" y="1003"/>
                  </a:cubicBezTo>
                  <a:lnTo>
                    <a:pt x="2407" y="477"/>
                  </a:lnTo>
                  <a:cubicBezTo>
                    <a:pt x="2532" y="376"/>
                    <a:pt x="2682" y="326"/>
                    <a:pt x="2833" y="326"/>
                  </a:cubicBezTo>
                  <a:cubicBezTo>
                    <a:pt x="2983" y="351"/>
                    <a:pt x="3108" y="402"/>
                    <a:pt x="3209" y="527"/>
                  </a:cubicBezTo>
                  <a:lnTo>
                    <a:pt x="3660" y="1028"/>
                  </a:lnTo>
                  <a:cubicBezTo>
                    <a:pt x="3785" y="1204"/>
                    <a:pt x="3986" y="1304"/>
                    <a:pt x="4211" y="1304"/>
                  </a:cubicBezTo>
                  <a:cubicBezTo>
                    <a:pt x="4237" y="1307"/>
                    <a:pt x="4263" y="1309"/>
                    <a:pt x="4289" y="1309"/>
                  </a:cubicBezTo>
                  <a:cubicBezTo>
                    <a:pt x="4468" y="1309"/>
                    <a:pt x="4656" y="1235"/>
                    <a:pt x="4788" y="1103"/>
                  </a:cubicBezTo>
                  <a:lnTo>
                    <a:pt x="5339" y="627"/>
                  </a:lnTo>
                  <a:cubicBezTo>
                    <a:pt x="5423" y="523"/>
                    <a:pt x="5541" y="470"/>
                    <a:pt x="5680" y="470"/>
                  </a:cubicBezTo>
                  <a:cubicBezTo>
                    <a:pt x="5707" y="470"/>
                    <a:pt x="5736" y="473"/>
                    <a:pt x="5765" y="477"/>
                  </a:cubicBezTo>
                  <a:cubicBezTo>
                    <a:pt x="5916" y="502"/>
                    <a:pt x="6041" y="577"/>
                    <a:pt x="6141" y="677"/>
                  </a:cubicBezTo>
                  <a:lnTo>
                    <a:pt x="6417" y="1028"/>
                  </a:lnTo>
                  <a:cubicBezTo>
                    <a:pt x="6567" y="1229"/>
                    <a:pt x="6768" y="1329"/>
                    <a:pt x="7018" y="1354"/>
                  </a:cubicBezTo>
                  <a:cubicBezTo>
                    <a:pt x="7244" y="1354"/>
                    <a:pt x="7469" y="1254"/>
                    <a:pt x="7645" y="1078"/>
                  </a:cubicBezTo>
                  <a:lnTo>
                    <a:pt x="8296" y="376"/>
                  </a:lnTo>
                  <a:lnTo>
                    <a:pt x="8121" y="226"/>
                  </a:lnTo>
                  <a:lnTo>
                    <a:pt x="7444" y="928"/>
                  </a:lnTo>
                  <a:cubicBezTo>
                    <a:pt x="7344" y="1053"/>
                    <a:pt x="7194" y="1103"/>
                    <a:pt x="7018" y="1103"/>
                  </a:cubicBezTo>
                  <a:cubicBezTo>
                    <a:pt x="6868" y="1103"/>
                    <a:pt x="6718" y="1028"/>
                    <a:pt x="6617" y="878"/>
                  </a:cubicBezTo>
                  <a:lnTo>
                    <a:pt x="6342" y="527"/>
                  </a:lnTo>
                  <a:cubicBezTo>
                    <a:pt x="6191" y="376"/>
                    <a:pt x="5991" y="251"/>
                    <a:pt x="5765" y="226"/>
                  </a:cubicBezTo>
                  <a:cubicBezTo>
                    <a:pt x="5565" y="226"/>
                    <a:pt x="5339" y="301"/>
                    <a:pt x="5164" y="427"/>
                  </a:cubicBezTo>
                  <a:lnTo>
                    <a:pt x="4637" y="928"/>
                  </a:lnTo>
                  <a:cubicBezTo>
                    <a:pt x="4512" y="1028"/>
                    <a:pt x="4362" y="1078"/>
                    <a:pt x="4211" y="1078"/>
                  </a:cubicBezTo>
                  <a:cubicBezTo>
                    <a:pt x="4061" y="1053"/>
                    <a:pt x="3936" y="1003"/>
                    <a:pt x="3835" y="878"/>
                  </a:cubicBezTo>
                  <a:lnTo>
                    <a:pt x="3384" y="351"/>
                  </a:lnTo>
                  <a:cubicBezTo>
                    <a:pt x="3259" y="201"/>
                    <a:pt x="3058" y="101"/>
                    <a:pt x="2833" y="101"/>
                  </a:cubicBezTo>
                  <a:cubicBezTo>
                    <a:pt x="2807" y="98"/>
                    <a:pt x="2781" y="96"/>
                    <a:pt x="2755" y="96"/>
                  </a:cubicBezTo>
                  <a:cubicBezTo>
                    <a:pt x="2581" y="96"/>
                    <a:pt x="2409" y="167"/>
                    <a:pt x="2256" y="276"/>
                  </a:cubicBezTo>
                  <a:lnTo>
                    <a:pt x="1630" y="828"/>
                  </a:lnTo>
                  <a:cubicBezTo>
                    <a:pt x="1527" y="919"/>
                    <a:pt x="1398" y="964"/>
                    <a:pt x="1269" y="964"/>
                  </a:cubicBezTo>
                  <a:cubicBezTo>
                    <a:pt x="1115" y="964"/>
                    <a:pt x="962" y="900"/>
                    <a:pt x="853" y="777"/>
                  </a:cubicBezTo>
                  <a:lnTo>
                    <a:pt x="1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7"/>
            <p:cNvSpPr/>
            <p:nvPr/>
          </p:nvSpPr>
          <p:spPr>
            <a:xfrm>
              <a:off x="7405800" y="1593298"/>
              <a:ext cx="756733" cy="319531"/>
            </a:xfrm>
            <a:custGeom>
              <a:rect b="b" l="l" r="r" t="t"/>
              <a:pathLst>
                <a:path extrusionOk="0" h="3334" w="7896">
                  <a:moveTo>
                    <a:pt x="2256" y="0"/>
                  </a:moveTo>
                  <a:lnTo>
                    <a:pt x="1" y="3083"/>
                  </a:lnTo>
                  <a:lnTo>
                    <a:pt x="326" y="3334"/>
                  </a:lnTo>
                  <a:lnTo>
                    <a:pt x="2457" y="427"/>
                  </a:lnTo>
                  <a:lnTo>
                    <a:pt x="7895" y="427"/>
                  </a:lnTo>
                  <a:lnTo>
                    <a:pt x="78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7"/>
            <p:cNvSpPr/>
            <p:nvPr/>
          </p:nvSpPr>
          <p:spPr>
            <a:xfrm>
              <a:off x="8092774" y="1545282"/>
              <a:ext cx="137048" cy="136955"/>
            </a:xfrm>
            <a:custGeom>
              <a:rect b="b" l="l" r="r" t="t"/>
              <a:pathLst>
                <a:path extrusionOk="0" h="1429" w="1430">
                  <a:moveTo>
                    <a:pt x="727" y="0"/>
                  </a:moveTo>
                  <a:cubicBezTo>
                    <a:pt x="326" y="0"/>
                    <a:pt x="0" y="326"/>
                    <a:pt x="0" y="702"/>
                  </a:cubicBezTo>
                  <a:cubicBezTo>
                    <a:pt x="0" y="1103"/>
                    <a:pt x="326" y="1429"/>
                    <a:pt x="727" y="1429"/>
                  </a:cubicBezTo>
                  <a:cubicBezTo>
                    <a:pt x="1128" y="1429"/>
                    <a:pt x="1429" y="1103"/>
                    <a:pt x="1429" y="702"/>
                  </a:cubicBezTo>
                  <a:cubicBezTo>
                    <a:pt x="1429" y="326"/>
                    <a:pt x="1128" y="0"/>
                    <a:pt x="7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7"/>
            <p:cNvSpPr/>
            <p:nvPr/>
          </p:nvSpPr>
          <p:spPr>
            <a:xfrm>
              <a:off x="6346493" y="2318705"/>
              <a:ext cx="362841" cy="28944"/>
            </a:xfrm>
            <a:custGeom>
              <a:rect b="b" l="l" r="r" t="t"/>
              <a:pathLst>
                <a:path extrusionOk="0" h="302" w="3786">
                  <a:moveTo>
                    <a:pt x="1" y="0"/>
                  </a:moveTo>
                  <a:lnTo>
                    <a:pt x="1" y="301"/>
                  </a:lnTo>
                  <a:lnTo>
                    <a:pt x="3785" y="301"/>
                  </a:lnTo>
                  <a:lnTo>
                    <a:pt x="37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7"/>
            <p:cNvSpPr/>
            <p:nvPr/>
          </p:nvSpPr>
          <p:spPr>
            <a:xfrm>
              <a:off x="6488239" y="2227466"/>
              <a:ext cx="199438" cy="26452"/>
            </a:xfrm>
            <a:custGeom>
              <a:rect b="b" l="l" r="r" t="t"/>
              <a:pathLst>
                <a:path extrusionOk="0" h="276" w="2081">
                  <a:moveTo>
                    <a:pt x="1" y="0"/>
                  </a:moveTo>
                  <a:lnTo>
                    <a:pt x="1" y="276"/>
                  </a:lnTo>
                  <a:lnTo>
                    <a:pt x="2081" y="276"/>
                  </a:lnTo>
                  <a:lnTo>
                    <a:pt x="20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7"/>
            <p:cNvSpPr/>
            <p:nvPr/>
          </p:nvSpPr>
          <p:spPr>
            <a:xfrm>
              <a:off x="7809378" y="3298758"/>
              <a:ext cx="756637" cy="317135"/>
            </a:xfrm>
            <a:custGeom>
              <a:rect b="b" l="l" r="r" t="t"/>
              <a:pathLst>
                <a:path extrusionOk="0" h="3309" w="7895">
                  <a:moveTo>
                    <a:pt x="2256" y="0"/>
                  </a:moveTo>
                  <a:lnTo>
                    <a:pt x="0" y="3083"/>
                  </a:lnTo>
                  <a:lnTo>
                    <a:pt x="326" y="3308"/>
                  </a:lnTo>
                  <a:lnTo>
                    <a:pt x="2456" y="401"/>
                  </a:lnTo>
                  <a:lnTo>
                    <a:pt x="7895" y="401"/>
                  </a:lnTo>
                  <a:lnTo>
                    <a:pt x="78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7"/>
            <p:cNvSpPr/>
            <p:nvPr/>
          </p:nvSpPr>
          <p:spPr>
            <a:xfrm>
              <a:off x="8496351" y="3248251"/>
              <a:ext cx="139348" cy="139447"/>
            </a:xfrm>
            <a:custGeom>
              <a:rect b="b" l="l" r="r" t="t"/>
              <a:pathLst>
                <a:path extrusionOk="0" h="1455" w="1454">
                  <a:moveTo>
                    <a:pt x="727" y="1"/>
                  </a:moveTo>
                  <a:cubicBezTo>
                    <a:pt x="326" y="1"/>
                    <a:pt x="0" y="327"/>
                    <a:pt x="0" y="728"/>
                  </a:cubicBezTo>
                  <a:cubicBezTo>
                    <a:pt x="0" y="1129"/>
                    <a:pt x="326" y="1454"/>
                    <a:pt x="727" y="1454"/>
                  </a:cubicBezTo>
                  <a:cubicBezTo>
                    <a:pt x="1128" y="1454"/>
                    <a:pt x="1454" y="1129"/>
                    <a:pt x="1454" y="728"/>
                  </a:cubicBezTo>
                  <a:cubicBezTo>
                    <a:pt x="1454" y="327"/>
                    <a:pt x="1128" y="1"/>
                    <a:pt x="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8" name="Google Shape;1698;p37"/>
            <p:cNvGrpSpPr/>
            <p:nvPr/>
          </p:nvGrpSpPr>
          <p:grpSpPr>
            <a:xfrm>
              <a:off x="5306450" y="1672557"/>
              <a:ext cx="1426848" cy="2159452"/>
              <a:chOff x="5306450" y="1672557"/>
              <a:chExt cx="1426848" cy="2159452"/>
            </a:xfrm>
          </p:grpSpPr>
          <p:sp>
            <p:nvSpPr>
              <p:cNvPr id="1699" name="Google Shape;1699;p37"/>
              <p:cNvSpPr/>
              <p:nvPr/>
            </p:nvSpPr>
            <p:spPr>
              <a:xfrm>
                <a:off x="6661228" y="1814303"/>
                <a:ext cx="72070" cy="86544"/>
              </a:xfrm>
              <a:custGeom>
                <a:rect b="b" l="l" r="r" t="t"/>
                <a:pathLst>
                  <a:path extrusionOk="0" h="903" w="752">
                    <a:moveTo>
                      <a:pt x="326" y="0"/>
                    </a:moveTo>
                    <a:lnTo>
                      <a:pt x="0" y="201"/>
                    </a:lnTo>
                    <a:lnTo>
                      <a:pt x="451" y="902"/>
                    </a:lnTo>
                    <a:lnTo>
                      <a:pt x="752" y="702"/>
                    </a:lnTo>
                    <a:lnTo>
                      <a:pt x="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7"/>
              <p:cNvSpPr/>
              <p:nvPr/>
            </p:nvSpPr>
            <p:spPr>
              <a:xfrm>
                <a:off x="6598741" y="1713384"/>
                <a:ext cx="72166" cy="86544"/>
              </a:xfrm>
              <a:custGeom>
                <a:rect b="b" l="l" r="r" t="t"/>
                <a:pathLst>
                  <a:path extrusionOk="0" h="903" w="753">
                    <a:moveTo>
                      <a:pt x="326" y="1"/>
                    </a:moveTo>
                    <a:lnTo>
                      <a:pt x="0" y="201"/>
                    </a:lnTo>
                    <a:lnTo>
                      <a:pt x="452" y="903"/>
                    </a:lnTo>
                    <a:lnTo>
                      <a:pt x="752" y="702"/>
                    </a:lnTo>
                    <a:lnTo>
                      <a:pt x="3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7"/>
              <p:cNvSpPr/>
              <p:nvPr/>
            </p:nvSpPr>
            <p:spPr>
              <a:xfrm>
                <a:off x="6531462" y="1672557"/>
                <a:ext cx="72166" cy="88940"/>
              </a:xfrm>
              <a:custGeom>
                <a:rect b="b" l="l" r="r" t="t"/>
                <a:pathLst>
                  <a:path extrusionOk="0" h="928" w="753">
                    <a:moveTo>
                      <a:pt x="427" y="1"/>
                    </a:moveTo>
                    <a:lnTo>
                      <a:pt x="1" y="727"/>
                    </a:lnTo>
                    <a:lnTo>
                      <a:pt x="301" y="928"/>
                    </a:lnTo>
                    <a:lnTo>
                      <a:pt x="753" y="201"/>
                    </a:lnTo>
                    <a:lnTo>
                      <a:pt x="4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7"/>
              <p:cNvSpPr/>
              <p:nvPr/>
            </p:nvSpPr>
            <p:spPr>
              <a:xfrm>
                <a:off x="6469071" y="1778267"/>
                <a:ext cx="72070" cy="86544"/>
              </a:xfrm>
              <a:custGeom>
                <a:rect b="b" l="l" r="r" t="t"/>
                <a:pathLst>
                  <a:path extrusionOk="0" h="903" w="752">
                    <a:moveTo>
                      <a:pt x="451" y="0"/>
                    </a:moveTo>
                    <a:lnTo>
                      <a:pt x="0" y="702"/>
                    </a:lnTo>
                    <a:lnTo>
                      <a:pt x="326" y="903"/>
                    </a:lnTo>
                    <a:lnTo>
                      <a:pt x="752" y="176"/>
                    </a:lnTo>
                    <a:lnTo>
                      <a:pt x="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7"/>
              <p:cNvSpPr/>
              <p:nvPr/>
            </p:nvSpPr>
            <p:spPr>
              <a:xfrm>
                <a:off x="6408980" y="1881486"/>
                <a:ext cx="72166" cy="86639"/>
              </a:xfrm>
              <a:custGeom>
                <a:rect b="b" l="l" r="r" t="t"/>
                <a:pathLst>
                  <a:path extrusionOk="0" h="904" w="753">
                    <a:moveTo>
                      <a:pt x="427" y="1"/>
                    </a:moveTo>
                    <a:lnTo>
                      <a:pt x="0" y="728"/>
                    </a:lnTo>
                    <a:lnTo>
                      <a:pt x="301" y="903"/>
                    </a:lnTo>
                    <a:lnTo>
                      <a:pt x="752" y="176"/>
                    </a:lnTo>
                    <a:lnTo>
                      <a:pt x="4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7"/>
              <p:cNvSpPr/>
              <p:nvPr/>
            </p:nvSpPr>
            <p:spPr>
              <a:xfrm>
                <a:off x="6346493" y="1984801"/>
                <a:ext cx="72166" cy="86544"/>
              </a:xfrm>
              <a:custGeom>
                <a:rect b="b" l="l" r="r" t="t"/>
                <a:pathLst>
                  <a:path extrusionOk="0" h="903" w="753">
                    <a:moveTo>
                      <a:pt x="452" y="1"/>
                    </a:moveTo>
                    <a:lnTo>
                      <a:pt x="1" y="728"/>
                    </a:lnTo>
                    <a:lnTo>
                      <a:pt x="327" y="903"/>
                    </a:lnTo>
                    <a:lnTo>
                      <a:pt x="753" y="176"/>
                    </a:lnTo>
                    <a:lnTo>
                      <a:pt x="4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7"/>
              <p:cNvSpPr/>
              <p:nvPr/>
            </p:nvSpPr>
            <p:spPr>
              <a:xfrm>
                <a:off x="6286498" y="2088116"/>
                <a:ext cx="72166" cy="86544"/>
              </a:xfrm>
              <a:custGeom>
                <a:rect b="b" l="l" r="r" t="t"/>
                <a:pathLst>
                  <a:path extrusionOk="0" h="903" w="753">
                    <a:moveTo>
                      <a:pt x="426" y="0"/>
                    </a:moveTo>
                    <a:lnTo>
                      <a:pt x="0" y="727"/>
                    </a:lnTo>
                    <a:lnTo>
                      <a:pt x="301" y="903"/>
                    </a:lnTo>
                    <a:lnTo>
                      <a:pt x="752" y="176"/>
                    </a:lnTo>
                    <a:lnTo>
                      <a:pt x="4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7"/>
              <p:cNvSpPr/>
              <p:nvPr/>
            </p:nvSpPr>
            <p:spPr>
              <a:xfrm>
                <a:off x="6224011" y="2191431"/>
                <a:ext cx="72166" cy="86544"/>
              </a:xfrm>
              <a:custGeom>
                <a:rect b="b" l="l" r="r" t="t"/>
                <a:pathLst>
                  <a:path extrusionOk="0" h="903" w="753">
                    <a:moveTo>
                      <a:pt x="427" y="0"/>
                    </a:moveTo>
                    <a:lnTo>
                      <a:pt x="1" y="727"/>
                    </a:lnTo>
                    <a:lnTo>
                      <a:pt x="326" y="902"/>
                    </a:lnTo>
                    <a:lnTo>
                      <a:pt x="753" y="176"/>
                    </a:lnTo>
                    <a:lnTo>
                      <a:pt x="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7"/>
              <p:cNvSpPr/>
              <p:nvPr/>
            </p:nvSpPr>
            <p:spPr>
              <a:xfrm>
                <a:off x="6164016" y="2294650"/>
                <a:ext cx="72070" cy="89035"/>
              </a:xfrm>
              <a:custGeom>
                <a:rect b="b" l="l" r="r" t="t"/>
                <a:pathLst>
                  <a:path extrusionOk="0" h="929" w="752">
                    <a:moveTo>
                      <a:pt x="426" y="1"/>
                    </a:moveTo>
                    <a:lnTo>
                      <a:pt x="0" y="728"/>
                    </a:lnTo>
                    <a:lnTo>
                      <a:pt x="301" y="928"/>
                    </a:lnTo>
                    <a:lnTo>
                      <a:pt x="752" y="201"/>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7"/>
              <p:cNvSpPr/>
              <p:nvPr/>
            </p:nvSpPr>
            <p:spPr>
              <a:xfrm>
                <a:off x="6101529" y="2397964"/>
                <a:ext cx="72166" cy="88940"/>
              </a:xfrm>
              <a:custGeom>
                <a:rect b="b" l="l" r="r" t="t"/>
                <a:pathLst>
                  <a:path extrusionOk="0" h="928" w="753">
                    <a:moveTo>
                      <a:pt x="426" y="0"/>
                    </a:moveTo>
                    <a:lnTo>
                      <a:pt x="0" y="727"/>
                    </a:lnTo>
                    <a:lnTo>
                      <a:pt x="326" y="928"/>
                    </a:lnTo>
                    <a:lnTo>
                      <a:pt x="752" y="201"/>
                    </a:lnTo>
                    <a:lnTo>
                      <a:pt x="4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7"/>
              <p:cNvSpPr/>
              <p:nvPr/>
            </p:nvSpPr>
            <p:spPr>
              <a:xfrm>
                <a:off x="6041438" y="2501279"/>
                <a:ext cx="72166" cy="88940"/>
              </a:xfrm>
              <a:custGeom>
                <a:rect b="b" l="l" r="r" t="t"/>
                <a:pathLst>
                  <a:path extrusionOk="0" h="928" w="753">
                    <a:moveTo>
                      <a:pt x="427" y="0"/>
                    </a:moveTo>
                    <a:lnTo>
                      <a:pt x="1" y="727"/>
                    </a:lnTo>
                    <a:lnTo>
                      <a:pt x="302" y="928"/>
                    </a:lnTo>
                    <a:lnTo>
                      <a:pt x="753" y="201"/>
                    </a:lnTo>
                    <a:lnTo>
                      <a:pt x="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7"/>
              <p:cNvSpPr/>
              <p:nvPr/>
            </p:nvSpPr>
            <p:spPr>
              <a:xfrm>
                <a:off x="5979047" y="2606894"/>
                <a:ext cx="72166" cy="86639"/>
              </a:xfrm>
              <a:custGeom>
                <a:rect b="b" l="l" r="r" t="t"/>
                <a:pathLst>
                  <a:path extrusionOk="0" h="904" w="753">
                    <a:moveTo>
                      <a:pt x="426" y="1"/>
                    </a:moveTo>
                    <a:lnTo>
                      <a:pt x="0" y="728"/>
                    </a:lnTo>
                    <a:lnTo>
                      <a:pt x="326" y="903"/>
                    </a:lnTo>
                    <a:lnTo>
                      <a:pt x="752" y="176"/>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7"/>
              <p:cNvSpPr/>
              <p:nvPr/>
            </p:nvSpPr>
            <p:spPr>
              <a:xfrm>
                <a:off x="5918956" y="2710209"/>
                <a:ext cx="69770" cy="86544"/>
              </a:xfrm>
              <a:custGeom>
                <a:rect b="b" l="l" r="r" t="t"/>
                <a:pathLst>
                  <a:path extrusionOk="0" h="903" w="728">
                    <a:moveTo>
                      <a:pt x="427" y="1"/>
                    </a:moveTo>
                    <a:lnTo>
                      <a:pt x="1" y="727"/>
                    </a:lnTo>
                    <a:lnTo>
                      <a:pt x="301" y="903"/>
                    </a:lnTo>
                    <a:lnTo>
                      <a:pt x="727" y="176"/>
                    </a:lnTo>
                    <a:lnTo>
                      <a:pt x="4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7"/>
              <p:cNvSpPr/>
              <p:nvPr/>
            </p:nvSpPr>
            <p:spPr>
              <a:xfrm>
                <a:off x="5856565" y="2813524"/>
                <a:ext cx="72070" cy="86544"/>
              </a:xfrm>
              <a:custGeom>
                <a:rect b="b" l="l" r="r" t="t"/>
                <a:pathLst>
                  <a:path extrusionOk="0" h="903" w="752">
                    <a:moveTo>
                      <a:pt x="426" y="0"/>
                    </a:moveTo>
                    <a:lnTo>
                      <a:pt x="0" y="727"/>
                    </a:lnTo>
                    <a:lnTo>
                      <a:pt x="326" y="903"/>
                    </a:lnTo>
                    <a:lnTo>
                      <a:pt x="752" y="176"/>
                    </a:lnTo>
                    <a:lnTo>
                      <a:pt x="4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7"/>
              <p:cNvSpPr/>
              <p:nvPr/>
            </p:nvSpPr>
            <p:spPr>
              <a:xfrm>
                <a:off x="5796474" y="2916839"/>
                <a:ext cx="69770" cy="86544"/>
              </a:xfrm>
              <a:custGeom>
                <a:rect b="b" l="l" r="r" t="t"/>
                <a:pathLst>
                  <a:path extrusionOk="0" h="903" w="728">
                    <a:moveTo>
                      <a:pt x="427" y="0"/>
                    </a:moveTo>
                    <a:lnTo>
                      <a:pt x="0" y="727"/>
                    </a:lnTo>
                    <a:lnTo>
                      <a:pt x="301" y="902"/>
                    </a:lnTo>
                    <a:lnTo>
                      <a:pt x="727" y="175"/>
                    </a:lnTo>
                    <a:lnTo>
                      <a:pt x="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7"/>
              <p:cNvSpPr/>
              <p:nvPr/>
            </p:nvSpPr>
            <p:spPr>
              <a:xfrm>
                <a:off x="5733987" y="3020058"/>
                <a:ext cx="72166" cy="86544"/>
              </a:xfrm>
              <a:custGeom>
                <a:rect b="b" l="l" r="r" t="t"/>
                <a:pathLst>
                  <a:path extrusionOk="0" h="903" w="753">
                    <a:moveTo>
                      <a:pt x="427" y="1"/>
                    </a:moveTo>
                    <a:lnTo>
                      <a:pt x="1" y="728"/>
                    </a:lnTo>
                    <a:lnTo>
                      <a:pt x="327" y="903"/>
                    </a:lnTo>
                    <a:lnTo>
                      <a:pt x="753" y="201"/>
                    </a:lnTo>
                    <a:lnTo>
                      <a:pt x="4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7"/>
              <p:cNvSpPr/>
              <p:nvPr/>
            </p:nvSpPr>
            <p:spPr>
              <a:xfrm>
                <a:off x="5673992" y="3123372"/>
                <a:ext cx="69770" cy="88940"/>
              </a:xfrm>
              <a:custGeom>
                <a:rect b="b" l="l" r="r" t="t"/>
                <a:pathLst>
                  <a:path extrusionOk="0" h="928" w="728">
                    <a:moveTo>
                      <a:pt x="426" y="0"/>
                    </a:moveTo>
                    <a:lnTo>
                      <a:pt x="0" y="727"/>
                    </a:lnTo>
                    <a:lnTo>
                      <a:pt x="301" y="928"/>
                    </a:lnTo>
                    <a:lnTo>
                      <a:pt x="727" y="201"/>
                    </a:lnTo>
                    <a:lnTo>
                      <a:pt x="4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7"/>
              <p:cNvSpPr/>
              <p:nvPr/>
            </p:nvSpPr>
            <p:spPr>
              <a:xfrm>
                <a:off x="5611505" y="3226687"/>
                <a:ext cx="72166" cy="88940"/>
              </a:xfrm>
              <a:custGeom>
                <a:rect b="b" l="l" r="r" t="t"/>
                <a:pathLst>
                  <a:path extrusionOk="0" h="928" w="753">
                    <a:moveTo>
                      <a:pt x="427" y="0"/>
                    </a:moveTo>
                    <a:lnTo>
                      <a:pt x="1" y="727"/>
                    </a:lnTo>
                    <a:lnTo>
                      <a:pt x="326" y="927"/>
                    </a:lnTo>
                    <a:lnTo>
                      <a:pt x="752" y="201"/>
                    </a:lnTo>
                    <a:lnTo>
                      <a:pt x="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7"/>
              <p:cNvSpPr/>
              <p:nvPr/>
            </p:nvSpPr>
            <p:spPr>
              <a:xfrm>
                <a:off x="5551510" y="3329906"/>
                <a:ext cx="69674" cy="89035"/>
              </a:xfrm>
              <a:custGeom>
                <a:rect b="b" l="l" r="r" t="t"/>
                <a:pathLst>
                  <a:path extrusionOk="0" h="929" w="727">
                    <a:moveTo>
                      <a:pt x="426" y="1"/>
                    </a:moveTo>
                    <a:lnTo>
                      <a:pt x="0" y="728"/>
                    </a:lnTo>
                    <a:lnTo>
                      <a:pt x="301" y="928"/>
                    </a:lnTo>
                    <a:lnTo>
                      <a:pt x="727" y="201"/>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7"/>
              <p:cNvSpPr/>
              <p:nvPr/>
            </p:nvSpPr>
            <p:spPr>
              <a:xfrm>
                <a:off x="5489023" y="3435617"/>
                <a:ext cx="72166" cy="86544"/>
              </a:xfrm>
              <a:custGeom>
                <a:rect b="b" l="l" r="r" t="t"/>
                <a:pathLst>
                  <a:path extrusionOk="0" h="903" w="753">
                    <a:moveTo>
                      <a:pt x="426" y="1"/>
                    </a:moveTo>
                    <a:lnTo>
                      <a:pt x="0" y="727"/>
                    </a:lnTo>
                    <a:lnTo>
                      <a:pt x="326" y="903"/>
                    </a:lnTo>
                    <a:lnTo>
                      <a:pt x="752" y="176"/>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7"/>
              <p:cNvSpPr/>
              <p:nvPr/>
            </p:nvSpPr>
            <p:spPr>
              <a:xfrm>
                <a:off x="5428932" y="3538932"/>
                <a:ext cx="69770" cy="86544"/>
              </a:xfrm>
              <a:custGeom>
                <a:rect b="b" l="l" r="r" t="t"/>
                <a:pathLst>
                  <a:path extrusionOk="0" h="903" w="728">
                    <a:moveTo>
                      <a:pt x="427" y="0"/>
                    </a:moveTo>
                    <a:lnTo>
                      <a:pt x="1" y="727"/>
                    </a:lnTo>
                    <a:lnTo>
                      <a:pt x="302" y="903"/>
                    </a:lnTo>
                    <a:lnTo>
                      <a:pt x="728" y="176"/>
                    </a:lnTo>
                    <a:lnTo>
                      <a:pt x="4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7"/>
              <p:cNvSpPr/>
              <p:nvPr/>
            </p:nvSpPr>
            <p:spPr>
              <a:xfrm>
                <a:off x="5366541" y="3642246"/>
                <a:ext cx="72166" cy="86544"/>
              </a:xfrm>
              <a:custGeom>
                <a:rect b="b" l="l" r="r" t="t"/>
                <a:pathLst>
                  <a:path extrusionOk="0" h="903" w="753">
                    <a:moveTo>
                      <a:pt x="426" y="0"/>
                    </a:moveTo>
                    <a:lnTo>
                      <a:pt x="0" y="727"/>
                    </a:lnTo>
                    <a:lnTo>
                      <a:pt x="326" y="902"/>
                    </a:lnTo>
                    <a:lnTo>
                      <a:pt x="752" y="175"/>
                    </a:lnTo>
                    <a:lnTo>
                      <a:pt x="4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7"/>
              <p:cNvSpPr/>
              <p:nvPr/>
            </p:nvSpPr>
            <p:spPr>
              <a:xfrm>
                <a:off x="5306450" y="3745465"/>
                <a:ext cx="69770" cy="86544"/>
              </a:xfrm>
              <a:custGeom>
                <a:rect b="b" l="l" r="r" t="t"/>
                <a:pathLst>
                  <a:path extrusionOk="0" h="903" w="728">
                    <a:moveTo>
                      <a:pt x="427" y="1"/>
                    </a:moveTo>
                    <a:lnTo>
                      <a:pt x="1" y="728"/>
                    </a:lnTo>
                    <a:lnTo>
                      <a:pt x="301" y="903"/>
                    </a:lnTo>
                    <a:lnTo>
                      <a:pt x="727" y="176"/>
                    </a:lnTo>
                    <a:lnTo>
                      <a:pt x="4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2" name="Google Shape;1722;p37"/>
            <p:cNvSpPr/>
            <p:nvPr/>
          </p:nvSpPr>
          <p:spPr>
            <a:xfrm>
              <a:off x="5606713" y="2678965"/>
              <a:ext cx="756733" cy="319626"/>
            </a:xfrm>
            <a:custGeom>
              <a:rect b="b" l="l" r="r" t="t"/>
              <a:pathLst>
                <a:path extrusionOk="0" h="3335" w="7896">
                  <a:moveTo>
                    <a:pt x="0" y="1"/>
                  </a:moveTo>
                  <a:lnTo>
                    <a:pt x="0" y="427"/>
                  </a:lnTo>
                  <a:lnTo>
                    <a:pt x="5414" y="427"/>
                  </a:lnTo>
                  <a:lnTo>
                    <a:pt x="7544" y="3334"/>
                  </a:lnTo>
                  <a:lnTo>
                    <a:pt x="7895" y="3084"/>
                  </a:lnTo>
                  <a:lnTo>
                    <a:pt x="56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7"/>
            <p:cNvSpPr/>
            <p:nvPr/>
          </p:nvSpPr>
          <p:spPr>
            <a:xfrm>
              <a:off x="5537038" y="2630950"/>
              <a:ext cx="137048" cy="137051"/>
            </a:xfrm>
            <a:custGeom>
              <a:rect b="b" l="l" r="r" t="t"/>
              <a:pathLst>
                <a:path extrusionOk="0" h="1430" w="1430">
                  <a:moveTo>
                    <a:pt x="727" y="1"/>
                  </a:moveTo>
                  <a:cubicBezTo>
                    <a:pt x="326" y="1"/>
                    <a:pt x="1" y="326"/>
                    <a:pt x="1" y="727"/>
                  </a:cubicBezTo>
                  <a:cubicBezTo>
                    <a:pt x="1" y="1103"/>
                    <a:pt x="326" y="1429"/>
                    <a:pt x="727" y="1429"/>
                  </a:cubicBezTo>
                  <a:cubicBezTo>
                    <a:pt x="1103" y="1429"/>
                    <a:pt x="1429" y="1103"/>
                    <a:pt x="1429" y="727"/>
                  </a:cubicBezTo>
                  <a:cubicBezTo>
                    <a:pt x="1429" y="326"/>
                    <a:pt x="1103" y="1"/>
                    <a:pt x="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7"/>
            <p:cNvSpPr/>
            <p:nvPr/>
          </p:nvSpPr>
          <p:spPr>
            <a:xfrm>
              <a:off x="6370070" y="2832117"/>
              <a:ext cx="132639" cy="48783"/>
            </a:xfrm>
            <a:custGeom>
              <a:rect b="b" l="l" r="r" t="t"/>
              <a:pathLst>
                <a:path extrusionOk="0" h="509" w="1384">
                  <a:moveTo>
                    <a:pt x="661" y="0"/>
                  </a:moveTo>
                  <a:cubicBezTo>
                    <a:pt x="341" y="0"/>
                    <a:pt x="31" y="207"/>
                    <a:pt x="31" y="207"/>
                  </a:cubicBezTo>
                  <a:cubicBezTo>
                    <a:pt x="31" y="207"/>
                    <a:pt x="1" y="281"/>
                    <a:pt x="113" y="281"/>
                  </a:cubicBezTo>
                  <a:cubicBezTo>
                    <a:pt x="146" y="281"/>
                    <a:pt x="192" y="275"/>
                    <a:pt x="256" y="257"/>
                  </a:cubicBezTo>
                  <a:cubicBezTo>
                    <a:pt x="315" y="232"/>
                    <a:pt x="354" y="221"/>
                    <a:pt x="387" y="221"/>
                  </a:cubicBezTo>
                  <a:cubicBezTo>
                    <a:pt x="454" y="221"/>
                    <a:pt x="498" y="266"/>
                    <a:pt x="632" y="333"/>
                  </a:cubicBezTo>
                  <a:cubicBezTo>
                    <a:pt x="858" y="408"/>
                    <a:pt x="933" y="408"/>
                    <a:pt x="1033" y="483"/>
                  </a:cubicBezTo>
                  <a:cubicBezTo>
                    <a:pt x="1108" y="508"/>
                    <a:pt x="1334" y="508"/>
                    <a:pt x="1334" y="508"/>
                  </a:cubicBezTo>
                  <a:lnTo>
                    <a:pt x="1384" y="157"/>
                  </a:lnTo>
                  <a:cubicBezTo>
                    <a:pt x="1058" y="107"/>
                    <a:pt x="1133" y="82"/>
                    <a:pt x="757" y="7"/>
                  </a:cubicBezTo>
                  <a:cubicBezTo>
                    <a:pt x="725" y="2"/>
                    <a:pt x="693" y="0"/>
                    <a:pt x="661" y="0"/>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7"/>
            <p:cNvSpPr/>
            <p:nvPr/>
          </p:nvSpPr>
          <p:spPr>
            <a:xfrm>
              <a:off x="6401792" y="2859143"/>
              <a:ext cx="96125" cy="28944"/>
            </a:xfrm>
            <a:custGeom>
              <a:rect b="b" l="l" r="r" t="t"/>
              <a:pathLst>
                <a:path extrusionOk="0" h="302" w="1003">
                  <a:moveTo>
                    <a:pt x="602" y="1"/>
                  </a:moveTo>
                  <a:cubicBezTo>
                    <a:pt x="602" y="1"/>
                    <a:pt x="0" y="201"/>
                    <a:pt x="126" y="276"/>
                  </a:cubicBezTo>
                  <a:cubicBezTo>
                    <a:pt x="153" y="294"/>
                    <a:pt x="190" y="302"/>
                    <a:pt x="235" y="302"/>
                  </a:cubicBezTo>
                  <a:cubicBezTo>
                    <a:pt x="440" y="302"/>
                    <a:pt x="797" y="146"/>
                    <a:pt x="1003" y="126"/>
                  </a:cubicBezTo>
                  <a:lnTo>
                    <a:pt x="602" y="1"/>
                  </a:ln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7"/>
            <p:cNvSpPr/>
            <p:nvPr/>
          </p:nvSpPr>
          <p:spPr>
            <a:xfrm>
              <a:off x="6461788" y="2585139"/>
              <a:ext cx="439702" cy="341190"/>
            </a:xfrm>
            <a:custGeom>
              <a:rect b="b" l="l" r="r" t="t"/>
              <a:pathLst>
                <a:path extrusionOk="0" h="3560" w="4588">
                  <a:moveTo>
                    <a:pt x="3718" y="0"/>
                  </a:moveTo>
                  <a:cubicBezTo>
                    <a:pt x="3632" y="0"/>
                    <a:pt x="3538" y="9"/>
                    <a:pt x="3434" y="27"/>
                  </a:cubicBezTo>
                  <a:cubicBezTo>
                    <a:pt x="2783" y="178"/>
                    <a:pt x="3209" y="1381"/>
                    <a:pt x="2908" y="1832"/>
                  </a:cubicBezTo>
                  <a:cubicBezTo>
                    <a:pt x="2375" y="2570"/>
                    <a:pt x="919" y="2637"/>
                    <a:pt x="407" y="2637"/>
                  </a:cubicBezTo>
                  <a:cubicBezTo>
                    <a:pt x="294" y="2637"/>
                    <a:pt x="226" y="2634"/>
                    <a:pt x="226" y="2634"/>
                  </a:cubicBezTo>
                  <a:cubicBezTo>
                    <a:pt x="1" y="2834"/>
                    <a:pt x="126" y="3135"/>
                    <a:pt x="126" y="3135"/>
                  </a:cubicBezTo>
                  <a:cubicBezTo>
                    <a:pt x="126" y="3135"/>
                    <a:pt x="1364" y="3559"/>
                    <a:pt x="2432" y="3559"/>
                  </a:cubicBezTo>
                  <a:cubicBezTo>
                    <a:pt x="2922" y="3559"/>
                    <a:pt x="3376" y="3470"/>
                    <a:pt x="3660" y="3210"/>
                  </a:cubicBezTo>
                  <a:cubicBezTo>
                    <a:pt x="4587" y="2383"/>
                    <a:pt x="4587" y="1281"/>
                    <a:pt x="4462" y="654"/>
                  </a:cubicBezTo>
                  <a:cubicBezTo>
                    <a:pt x="4419" y="291"/>
                    <a:pt x="4213" y="0"/>
                    <a:pt x="3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7"/>
            <p:cNvSpPr/>
            <p:nvPr/>
          </p:nvSpPr>
          <p:spPr>
            <a:xfrm>
              <a:off x="7218436" y="3956887"/>
              <a:ext cx="62582" cy="77055"/>
            </a:xfrm>
            <a:custGeom>
              <a:rect b="b" l="l" r="r" t="t"/>
              <a:pathLst>
                <a:path extrusionOk="0" h="804" w="653">
                  <a:moveTo>
                    <a:pt x="452" y="0"/>
                  </a:moveTo>
                  <a:lnTo>
                    <a:pt x="1" y="276"/>
                  </a:lnTo>
                  <a:cubicBezTo>
                    <a:pt x="51" y="326"/>
                    <a:pt x="126" y="401"/>
                    <a:pt x="176" y="451"/>
                  </a:cubicBezTo>
                  <a:cubicBezTo>
                    <a:pt x="226" y="527"/>
                    <a:pt x="226" y="577"/>
                    <a:pt x="26" y="802"/>
                  </a:cubicBezTo>
                  <a:cubicBezTo>
                    <a:pt x="37" y="803"/>
                    <a:pt x="48" y="804"/>
                    <a:pt x="59" y="804"/>
                  </a:cubicBezTo>
                  <a:cubicBezTo>
                    <a:pt x="370" y="804"/>
                    <a:pt x="628" y="475"/>
                    <a:pt x="652" y="426"/>
                  </a:cubicBezTo>
                  <a:cubicBezTo>
                    <a:pt x="627" y="301"/>
                    <a:pt x="552" y="151"/>
                    <a:pt x="452" y="0"/>
                  </a:cubicBezTo>
                  <a:close/>
                </a:path>
              </a:pathLst>
            </a:custGeom>
            <a:solidFill>
              <a:srgbClr val="F9B2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7"/>
            <p:cNvSpPr/>
            <p:nvPr/>
          </p:nvSpPr>
          <p:spPr>
            <a:xfrm>
              <a:off x="6778918" y="3125768"/>
              <a:ext cx="501518" cy="868885"/>
            </a:xfrm>
            <a:custGeom>
              <a:rect b="b" l="l" r="r" t="t"/>
              <a:pathLst>
                <a:path extrusionOk="0" h="9066" w="5233">
                  <a:moveTo>
                    <a:pt x="2582" y="1"/>
                  </a:moveTo>
                  <a:lnTo>
                    <a:pt x="802" y="752"/>
                  </a:lnTo>
                  <a:lnTo>
                    <a:pt x="0" y="1078"/>
                  </a:lnTo>
                  <a:cubicBezTo>
                    <a:pt x="0" y="1078"/>
                    <a:pt x="151" y="2106"/>
                    <a:pt x="401" y="2682"/>
                  </a:cubicBezTo>
                  <a:cubicBezTo>
                    <a:pt x="1228" y="4487"/>
                    <a:pt x="1354" y="4412"/>
                    <a:pt x="1604" y="4787"/>
                  </a:cubicBezTo>
                  <a:cubicBezTo>
                    <a:pt x="1604" y="4838"/>
                    <a:pt x="1629" y="4863"/>
                    <a:pt x="1654" y="4913"/>
                  </a:cubicBezTo>
                  <a:cubicBezTo>
                    <a:pt x="2130" y="5815"/>
                    <a:pt x="3409" y="8021"/>
                    <a:pt x="4612" y="9048"/>
                  </a:cubicBezTo>
                  <a:cubicBezTo>
                    <a:pt x="4627" y="9060"/>
                    <a:pt x="4647" y="9066"/>
                    <a:pt x="4672" y="9066"/>
                  </a:cubicBezTo>
                  <a:cubicBezTo>
                    <a:pt x="4850" y="9066"/>
                    <a:pt x="5232" y="8770"/>
                    <a:pt x="5188" y="8572"/>
                  </a:cubicBezTo>
                  <a:cubicBezTo>
                    <a:pt x="4787" y="7093"/>
                    <a:pt x="4461" y="6742"/>
                    <a:pt x="4010" y="5113"/>
                  </a:cubicBezTo>
                  <a:cubicBezTo>
                    <a:pt x="3885" y="4637"/>
                    <a:pt x="3760" y="3660"/>
                    <a:pt x="3634" y="3058"/>
                  </a:cubicBezTo>
                  <a:cubicBezTo>
                    <a:pt x="3484" y="2356"/>
                    <a:pt x="3233" y="627"/>
                    <a:pt x="25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7"/>
            <p:cNvSpPr/>
            <p:nvPr/>
          </p:nvSpPr>
          <p:spPr>
            <a:xfrm>
              <a:off x="6778918" y="3197840"/>
              <a:ext cx="194646" cy="386810"/>
            </a:xfrm>
            <a:custGeom>
              <a:rect b="b" l="l" r="r" t="t"/>
              <a:pathLst>
                <a:path extrusionOk="0" h="4036" w="2031">
                  <a:moveTo>
                    <a:pt x="802" y="0"/>
                  </a:moveTo>
                  <a:lnTo>
                    <a:pt x="0" y="326"/>
                  </a:lnTo>
                  <a:cubicBezTo>
                    <a:pt x="0" y="326"/>
                    <a:pt x="151" y="1354"/>
                    <a:pt x="401" y="1930"/>
                  </a:cubicBezTo>
                  <a:cubicBezTo>
                    <a:pt x="1228" y="3735"/>
                    <a:pt x="1354" y="3660"/>
                    <a:pt x="1604" y="4035"/>
                  </a:cubicBezTo>
                  <a:cubicBezTo>
                    <a:pt x="1654" y="3860"/>
                    <a:pt x="1729" y="3685"/>
                    <a:pt x="1805" y="3459"/>
                  </a:cubicBezTo>
                  <a:cubicBezTo>
                    <a:pt x="2030" y="2782"/>
                    <a:pt x="1930" y="878"/>
                    <a:pt x="1604" y="51"/>
                  </a:cubicBezTo>
                  <a:lnTo>
                    <a:pt x="8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7"/>
            <p:cNvSpPr/>
            <p:nvPr/>
          </p:nvSpPr>
          <p:spPr>
            <a:xfrm>
              <a:off x="6675604" y="3159408"/>
              <a:ext cx="317126" cy="886808"/>
            </a:xfrm>
            <a:custGeom>
              <a:rect b="b" l="l" r="r" t="t"/>
              <a:pathLst>
                <a:path extrusionOk="0" h="9253" w="3309">
                  <a:moveTo>
                    <a:pt x="301" y="0"/>
                  </a:moveTo>
                  <a:cubicBezTo>
                    <a:pt x="301" y="0"/>
                    <a:pt x="25" y="1003"/>
                    <a:pt x="25" y="1655"/>
                  </a:cubicBezTo>
                  <a:cubicBezTo>
                    <a:pt x="0" y="3785"/>
                    <a:pt x="0" y="3710"/>
                    <a:pt x="25" y="4311"/>
                  </a:cubicBezTo>
                  <a:cubicBezTo>
                    <a:pt x="76" y="5339"/>
                    <a:pt x="527" y="7745"/>
                    <a:pt x="1178" y="9173"/>
                  </a:cubicBezTo>
                  <a:lnTo>
                    <a:pt x="1229" y="9198"/>
                  </a:lnTo>
                  <a:lnTo>
                    <a:pt x="1304" y="9249"/>
                  </a:lnTo>
                  <a:cubicBezTo>
                    <a:pt x="1324" y="9251"/>
                    <a:pt x="1346" y="9252"/>
                    <a:pt x="1370" y="9252"/>
                  </a:cubicBezTo>
                  <a:cubicBezTo>
                    <a:pt x="1577" y="9252"/>
                    <a:pt x="1883" y="9155"/>
                    <a:pt x="1905" y="8998"/>
                  </a:cubicBezTo>
                  <a:cubicBezTo>
                    <a:pt x="2156" y="7469"/>
                    <a:pt x="2331" y="7093"/>
                    <a:pt x="2331" y="5389"/>
                  </a:cubicBezTo>
                  <a:cubicBezTo>
                    <a:pt x="2331" y="4537"/>
                    <a:pt x="2657" y="3935"/>
                    <a:pt x="2807" y="3334"/>
                  </a:cubicBezTo>
                  <a:cubicBezTo>
                    <a:pt x="2983" y="2632"/>
                    <a:pt x="3309" y="928"/>
                    <a:pt x="2983" y="101"/>
                  </a:cubicBezTo>
                  <a:lnTo>
                    <a:pt x="3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7"/>
            <p:cNvSpPr/>
            <p:nvPr/>
          </p:nvSpPr>
          <p:spPr>
            <a:xfrm>
              <a:off x="6697168" y="3176180"/>
              <a:ext cx="103409" cy="869652"/>
            </a:xfrm>
            <a:custGeom>
              <a:rect b="b" l="l" r="r" t="t"/>
              <a:pathLst>
                <a:path extrusionOk="0" h="9074" w="1079">
                  <a:moveTo>
                    <a:pt x="552" y="1"/>
                  </a:moveTo>
                  <a:lnTo>
                    <a:pt x="527" y="26"/>
                  </a:lnTo>
                  <a:cubicBezTo>
                    <a:pt x="176" y="803"/>
                    <a:pt x="1" y="1755"/>
                    <a:pt x="1" y="2833"/>
                  </a:cubicBezTo>
                  <a:cubicBezTo>
                    <a:pt x="1" y="3810"/>
                    <a:pt x="151" y="4813"/>
                    <a:pt x="277" y="5690"/>
                  </a:cubicBezTo>
                  <a:cubicBezTo>
                    <a:pt x="427" y="6718"/>
                    <a:pt x="603" y="7921"/>
                    <a:pt x="1004" y="9023"/>
                  </a:cubicBezTo>
                  <a:lnTo>
                    <a:pt x="1079" y="9074"/>
                  </a:lnTo>
                  <a:cubicBezTo>
                    <a:pt x="653" y="7921"/>
                    <a:pt x="477" y="6718"/>
                    <a:pt x="327" y="5665"/>
                  </a:cubicBezTo>
                  <a:cubicBezTo>
                    <a:pt x="201" y="4788"/>
                    <a:pt x="76" y="3810"/>
                    <a:pt x="76" y="2833"/>
                  </a:cubicBezTo>
                  <a:cubicBezTo>
                    <a:pt x="51" y="1755"/>
                    <a:pt x="227" y="828"/>
                    <a:pt x="577" y="51"/>
                  </a:cubicBezTo>
                  <a:lnTo>
                    <a:pt x="55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7"/>
            <p:cNvSpPr/>
            <p:nvPr/>
          </p:nvSpPr>
          <p:spPr>
            <a:xfrm>
              <a:off x="6694772" y="3125768"/>
              <a:ext cx="398876" cy="163120"/>
            </a:xfrm>
            <a:custGeom>
              <a:rect b="b" l="l" r="r" t="t"/>
              <a:pathLst>
                <a:path extrusionOk="0" h="1702" w="4162">
                  <a:moveTo>
                    <a:pt x="3460" y="1"/>
                  </a:moveTo>
                  <a:lnTo>
                    <a:pt x="2432" y="427"/>
                  </a:lnTo>
                  <a:lnTo>
                    <a:pt x="101" y="351"/>
                  </a:lnTo>
                  <a:cubicBezTo>
                    <a:pt x="101" y="351"/>
                    <a:pt x="51" y="577"/>
                    <a:pt x="1" y="853"/>
                  </a:cubicBezTo>
                  <a:cubicBezTo>
                    <a:pt x="649" y="1387"/>
                    <a:pt x="1601" y="1702"/>
                    <a:pt x="2579" y="1702"/>
                  </a:cubicBezTo>
                  <a:cubicBezTo>
                    <a:pt x="3114" y="1702"/>
                    <a:pt x="3656" y="1608"/>
                    <a:pt x="4161" y="1404"/>
                  </a:cubicBezTo>
                  <a:cubicBezTo>
                    <a:pt x="3986" y="853"/>
                    <a:pt x="3760" y="301"/>
                    <a:pt x="34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7"/>
            <p:cNvSpPr/>
            <p:nvPr/>
          </p:nvSpPr>
          <p:spPr>
            <a:xfrm>
              <a:off x="6639569" y="2689987"/>
              <a:ext cx="459637" cy="555776"/>
            </a:xfrm>
            <a:custGeom>
              <a:rect b="b" l="l" r="r" t="t"/>
              <a:pathLst>
                <a:path extrusionOk="0" h="5799" w="4796">
                  <a:moveTo>
                    <a:pt x="1754" y="1"/>
                  </a:moveTo>
                  <a:cubicBezTo>
                    <a:pt x="1410" y="1"/>
                    <a:pt x="1025" y="153"/>
                    <a:pt x="677" y="588"/>
                  </a:cubicBezTo>
                  <a:cubicBezTo>
                    <a:pt x="276" y="1089"/>
                    <a:pt x="0" y="2116"/>
                    <a:pt x="577" y="5199"/>
                  </a:cubicBezTo>
                  <a:cubicBezTo>
                    <a:pt x="633" y="5577"/>
                    <a:pt x="1954" y="5798"/>
                    <a:pt x="3097" y="5798"/>
                  </a:cubicBezTo>
                  <a:cubicBezTo>
                    <a:pt x="4002" y="5798"/>
                    <a:pt x="4796" y="5660"/>
                    <a:pt x="4762" y="5350"/>
                  </a:cubicBezTo>
                  <a:cubicBezTo>
                    <a:pt x="4512" y="3219"/>
                    <a:pt x="3635" y="1966"/>
                    <a:pt x="2707" y="487"/>
                  </a:cubicBezTo>
                  <a:cubicBezTo>
                    <a:pt x="2580" y="260"/>
                    <a:pt x="2203" y="1"/>
                    <a:pt x="1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7"/>
            <p:cNvSpPr/>
            <p:nvPr/>
          </p:nvSpPr>
          <p:spPr>
            <a:xfrm>
              <a:off x="6350231" y="2988718"/>
              <a:ext cx="58078" cy="49262"/>
            </a:xfrm>
            <a:custGeom>
              <a:rect b="b" l="l" r="r" t="t"/>
              <a:pathLst>
                <a:path extrusionOk="0" h="514" w="606">
                  <a:moveTo>
                    <a:pt x="126" y="1"/>
                  </a:moveTo>
                  <a:cubicBezTo>
                    <a:pt x="0" y="1"/>
                    <a:pt x="238" y="428"/>
                    <a:pt x="238" y="428"/>
                  </a:cubicBezTo>
                  <a:lnTo>
                    <a:pt x="162" y="453"/>
                  </a:lnTo>
                  <a:cubicBezTo>
                    <a:pt x="162" y="453"/>
                    <a:pt x="402" y="513"/>
                    <a:pt x="516" y="513"/>
                  </a:cubicBezTo>
                  <a:cubicBezTo>
                    <a:pt x="582" y="513"/>
                    <a:pt x="606" y="493"/>
                    <a:pt x="513" y="428"/>
                  </a:cubicBezTo>
                  <a:cubicBezTo>
                    <a:pt x="263" y="253"/>
                    <a:pt x="288" y="52"/>
                    <a:pt x="137" y="2"/>
                  </a:cubicBezTo>
                  <a:cubicBezTo>
                    <a:pt x="133" y="1"/>
                    <a:pt x="129" y="1"/>
                    <a:pt x="126" y="1"/>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7"/>
            <p:cNvSpPr/>
            <p:nvPr/>
          </p:nvSpPr>
          <p:spPr>
            <a:xfrm>
              <a:off x="6302599" y="2991593"/>
              <a:ext cx="89704" cy="69388"/>
            </a:xfrm>
            <a:custGeom>
              <a:rect b="b" l="l" r="r" t="t"/>
              <a:pathLst>
                <a:path extrusionOk="0" h="724" w="936">
                  <a:moveTo>
                    <a:pt x="79" y="0"/>
                  </a:moveTo>
                  <a:cubicBezTo>
                    <a:pt x="23" y="0"/>
                    <a:pt x="1" y="28"/>
                    <a:pt x="33" y="97"/>
                  </a:cubicBezTo>
                  <a:cubicBezTo>
                    <a:pt x="158" y="423"/>
                    <a:pt x="308" y="699"/>
                    <a:pt x="860" y="724"/>
                  </a:cubicBezTo>
                  <a:lnTo>
                    <a:pt x="935" y="373"/>
                  </a:lnTo>
                  <a:cubicBezTo>
                    <a:pt x="935" y="373"/>
                    <a:pt x="283" y="0"/>
                    <a:pt x="79" y="0"/>
                  </a:cubicBezTo>
                  <a:close/>
                </a:path>
              </a:pathLst>
            </a:custGeom>
            <a:solidFill>
              <a:srgbClr val="F89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7"/>
            <p:cNvSpPr/>
            <p:nvPr/>
          </p:nvSpPr>
          <p:spPr>
            <a:xfrm>
              <a:off x="6370549" y="2770779"/>
              <a:ext cx="439607" cy="337836"/>
            </a:xfrm>
            <a:custGeom>
              <a:rect b="b" l="l" r="r" t="t"/>
              <a:pathLst>
                <a:path extrusionOk="0" h="3525" w="4587">
                  <a:moveTo>
                    <a:pt x="3737" y="1"/>
                  </a:moveTo>
                  <a:cubicBezTo>
                    <a:pt x="3660" y="1"/>
                    <a:pt x="3576" y="7"/>
                    <a:pt x="3484" y="20"/>
                  </a:cubicBezTo>
                  <a:cubicBezTo>
                    <a:pt x="2732" y="121"/>
                    <a:pt x="3234" y="1674"/>
                    <a:pt x="2933" y="2126"/>
                  </a:cubicBezTo>
                  <a:cubicBezTo>
                    <a:pt x="2612" y="2553"/>
                    <a:pt x="1988" y="2665"/>
                    <a:pt x="1420" y="2665"/>
                  </a:cubicBezTo>
                  <a:cubicBezTo>
                    <a:pt x="788" y="2665"/>
                    <a:pt x="226" y="2527"/>
                    <a:pt x="226" y="2527"/>
                  </a:cubicBezTo>
                  <a:cubicBezTo>
                    <a:pt x="0" y="2702"/>
                    <a:pt x="76" y="3053"/>
                    <a:pt x="76" y="3053"/>
                  </a:cubicBezTo>
                  <a:cubicBezTo>
                    <a:pt x="76" y="3053"/>
                    <a:pt x="1366" y="3524"/>
                    <a:pt x="2463" y="3524"/>
                  </a:cubicBezTo>
                  <a:cubicBezTo>
                    <a:pt x="2925" y="3524"/>
                    <a:pt x="3352" y="3441"/>
                    <a:pt x="3635" y="3203"/>
                  </a:cubicBezTo>
                  <a:cubicBezTo>
                    <a:pt x="4587" y="2376"/>
                    <a:pt x="4587" y="1298"/>
                    <a:pt x="4512" y="647"/>
                  </a:cubicBezTo>
                  <a:cubicBezTo>
                    <a:pt x="4446" y="277"/>
                    <a:pt x="4249" y="1"/>
                    <a:pt x="3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7"/>
            <p:cNvSpPr/>
            <p:nvPr/>
          </p:nvSpPr>
          <p:spPr>
            <a:xfrm>
              <a:off x="6560310" y="2441667"/>
              <a:ext cx="482925" cy="547726"/>
            </a:xfrm>
            <a:custGeom>
              <a:rect b="b" l="l" r="r" t="t"/>
              <a:pathLst>
                <a:path extrusionOk="0" h="5715" w="5039">
                  <a:moveTo>
                    <a:pt x="1852" y="1"/>
                  </a:moveTo>
                  <a:cubicBezTo>
                    <a:pt x="1664" y="1"/>
                    <a:pt x="1429" y="50"/>
                    <a:pt x="1128" y="171"/>
                  </a:cubicBezTo>
                  <a:cubicBezTo>
                    <a:pt x="727" y="321"/>
                    <a:pt x="301" y="798"/>
                    <a:pt x="502" y="1625"/>
                  </a:cubicBezTo>
                  <a:cubicBezTo>
                    <a:pt x="727" y="2452"/>
                    <a:pt x="702" y="2477"/>
                    <a:pt x="502" y="2828"/>
                  </a:cubicBezTo>
                  <a:cubicBezTo>
                    <a:pt x="0" y="3805"/>
                    <a:pt x="1830" y="3254"/>
                    <a:pt x="1554" y="4181"/>
                  </a:cubicBezTo>
                  <a:cubicBezTo>
                    <a:pt x="1216" y="5330"/>
                    <a:pt x="1683" y="5715"/>
                    <a:pt x="2343" y="5715"/>
                  </a:cubicBezTo>
                  <a:cubicBezTo>
                    <a:pt x="3152" y="5715"/>
                    <a:pt x="4250" y="5138"/>
                    <a:pt x="4512" y="4682"/>
                  </a:cubicBezTo>
                  <a:cubicBezTo>
                    <a:pt x="5038" y="3755"/>
                    <a:pt x="4938" y="2427"/>
                    <a:pt x="3985" y="2101"/>
                  </a:cubicBezTo>
                  <a:cubicBezTo>
                    <a:pt x="3660" y="2001"/>
                    <a:pt x="3910" y="898"/>
                    <a:pt x="3208" y="873"/>
                  </a:cubicBezTo>
                  <a:cubicBezTo>
                    <a:pt x="2622" y="853"/>
                    <a:pt x="2639" y="1"/>
                    <a:pt x="18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1" name="Shape 1741"/>
        <p:cNvGrpSpPr/>
        <p:nvPr/>
      </p:nvGrpSpPr>
      <p:grpSpPr>
        <a:xfrm>
          <a:off x="0" y="0"/>
          <a:ext cx="0" cy="0"/>
          <a:chOff x="0" y="0"/>
          <a:chExt cx="0" cy="0"/>
        </a:xfrm>
      </p:grpSpPr>
      <p:sp>
        <p:nvSpPr>
          <p:cNvPr id="1742" name="Google Shape;1742;p38"/>
          <p:cNvSpPr txBox="1"/>
          <p:nvPr>
            <p:ph type="title"/>
          </p:nvPr>
        </p:nvSpPr>
        <p:spPr>
          <a:xfrm>
            <a:off x="713225" y="2448213"/>
            <a:ext cx="4472400" cy="8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Concepts</a:t>
            </a:r>
            <a:endParaRPr/>
          </a:p>
        </p:txBody>
      </p:sp>
      <p:sp>
        <p:nvSpPr>
          <p:cNvPr id="1743" name="Google Shape;1743;p38"/>
          <p:cNvSpPr txBox="1"/>
          <p:nvPr>
            <p:ph idx="2" type="title"/>
          </p:nvPr>
        </p:nvSpPr>
        <p:spPr>
          <a:xfrm>
            <a:off x="2208275" y="1423663"/>
            <a:ext cx="1482300" cy="77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44" name="Google Shape;1744;p38"/>
          <p:cNvSpPr txBox="1"/>
          <p:nvPr>
            <p:ph idx="1" type="subTitle"/>
          </p:nvPr>
        </p:nvSpPr>
        <p:spPr>
          <a:xfrm>
            <a:off x="713225" y="3344838"/>
            <a:ext cx="44724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745" name="Google Shape;1745;p38"/>
          <p:cNvGrpSpPr/>
          <p:nvPr/>
        </p:nvGrpSpPr>
        <p:grpSpPr>
          <a:xfrm>
            <a:off x="5353800" y="841275"/>
            <a:ext cx="3230047" cy="3218875"/>
            <a:chOff x="5353800" y="841275"/>
            <a:chExt cx="3230047" cy="3218875"/>
          </a:xfrm>
        </p:grpSpPr>
        <p:sp>
          <p:nvSpPr>
            <p:cNvPr id="1746" name="Google Shape;1746;p38"/>
            <p:cNvSpPr/>
            <p:nvPr/>
          </p:nvSpPr>
          <p:spPr>
            <a:xfrm>
              <a:off x="6287794" y="1282766"/>
              <a:ext cx="102452" cy="88921"/>
            </a:xfrm>
            <a:custGeom>
              <a:rect b="b" l="l" r="r" t="t"/>
              <a:pathLst>
                <a:path extrusionOk="0" h="828" w="954">
                  <a:moveTo>
                    <a:pt x="753" y="0"/>
                  </a:moveTo>
                  <a:cubicBezTo>
                    <a:pt x="753" y="0"/>
                    <a:pt x="702" y="25"/>
                    <a:pt x="652" y="75"/>
                  </a:cubicBezTo>
                  <a:cubicBezTo>
                    <a:pt x="577" y="125"/>
                    <a:pt x="477" y="201"/>
                    <a:pt x="377" y="276"/>
                  </a:cubicBezTo>
                  <a:cubicBezTo>
                    <a:pt x="276" y="326"/>
                    <a:pt x="201" y="426"/>
                    <a:pt x="126" y="476"/>
                  </a:cubicBezTo>
                  <a:cubicBezTo>
                    <a:pt x="51" y="526"/>
                    <a:pt x="1" y="577"/>
                    <a:pt x="1" y="577"/>
                  </a:cubicBezTo>
                  <a:lnTo>
                    <a:pt x="276" y="827"/>
                  </a:lnTo>
                  <a:cubicBezTo>
                    <a:pt x="276" y="827"/>
                    <a:pt x="301" y="802"/>
                    <a:pt x="377" y="752"/>
                  </a:cubicBezTo>
                  <a:cubicBezTo>
                    <a:pt x="427" y="702"/>
                    <a:pt x="502" y="627"/>
                    <a:pt x="602" y="551"/>
                  </a:cubicBezTo>
                  <a:cubicBezTo>
                    <a:pt x="677" y="501"/>
                    <a:pt x="778" y="426"/>
                    <a:pt x="853" y="401"/>
                  </a:cubicBezTo>
                  <a:cubicBezTo>
                    <a:pt x="903" y="351"/>
                    <a:pt x="953" y="326"/>
                    <a:pt x="953" y="326"/>
                  </a:cubicBezTo>
                  <a:lnTo>
                    <a:pt x="753" y="0"/>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8"/>
            <p:cNvSpPr/>
            <p:nvPr/>
          </p:nvSpPr>
          <p:spPr>
            <a:xfrm>
              <a:off x="6411618" y="1212746"/>
              <a:ext cx="102345" cy="80867"/>
            </a:xfrm>
            <a:custGeom>
              <a:rect b="b" l="l" r="r" t="t"/>
              <a:pathLst>
                <a:path extrusionOk="0" h="753" w="953">
                  <a:moveTo>
                    <a:pt x="803" y="0"/>
                  </a:moveTo>
                  <a:cubicBezTo>
                    <a:pt x="803" y="0"/>
                    <a:pt x="752" y="26"/>
                    <a:pt x="677" y="76"/>
                  </a:cubicBezTo>
                  <a:cubicBezTo>
                    <a:pt x="602" y="101"/>
                    <a:pt x="502" y="151"/>
                    <a:pt x="402" y="201"/>
                  </a:cubicBezTo>
                  <a:cubicBezTo>
                    <a:pt x="301" y="276"/>
                    <a:pt x="201" y="326"/>
                    <a:pt x="126" y="351"/>
                  </a:cubicBezTo>
                  <a:cubicBezTo>
                    <a:pt x="51" y="401"/>
                    <a:pt x="1" y="427"/>
                    <a:pt x="1" y="427"/>
                  </a:cubicBezTo>
                  <a:lnTo>
                    <a:pt x="176" y="752"/>
                  </a:lnTo>
                  <a:cubicBezTo>
                    <a:pt x="176" y="752"/>
                    <a:pt x="226" y="702"/>
                    <a:pt x="301" y="677"/>
                  </a:cubicBezTo>
                  <a:cubicBezTo>
                    <a:pt x="377" y="627"/>
                    <a:pt x="477" y="577"/>
                    <a:pt x="577" y="527"/>
                  </a:cubicBezTo>
                  <a:cubicBezTo>
                    <a:pt x="652" y="477"/>
                    <a:pt x="752" y="427"/>
                    <a:pt x="828" y="401"/>
                  </a:cubicBezTo>
                  <a:cubicBezTo>
                    <a:pt x="903" y="351"/>
                    <a:pt x="953" y="351"/>
                    <a:pt x="953" y="351"/>
                  </a:cubicBez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8"/>
            <p:cNvSpPr/>
            <p:nvPr/>
          </p:nvSpPr>
          <p:spPr>
            <a:xfrm>
              <a:off x="6543496" y="1164312"/>
              <a:ext cx="105137" cy="67335"/>
            </a:xfrm>
            <a:custGeom>
              <a:rect b="b" l="l" r="r" t="t"/>
              <a:pathLst>
                <a:path extrusionOk="0" h="627" w="979">
                  <a:moveTo>
                    <a:pt x="853" y="0"/>
                  </a:moveTo>
                  <a:cubicBezTo>
                    <a:pt x="853" y="0"/>
                    <a:pt x="652" y="50"/>
                    <a:pt x="427" y="126"/>
                  </a:cubicBezTo>
                  <a:cubicBezTo>
                    <a:pt x="201" y="201"/>
                    <a:pt x="1" y="301"/>
                    <a:pt x="1" y="301"/>
                  </a:cubicBezTo>
                  <a:lnTo>
                    <a:pt x="126" y="627"/>
                  </a:lnTo>
                  <a:cubicBezTo>
                    <a:pt x="126" y="627"/>
                    <a:pt x="326" y="552"/>
                    <a:pt x="552" y="477"/>
                  </a:cubicBezTo>
                  <a:cubicBezTo>
                    <a:pt x="753" y="401"/>
                    <a:pt x="978" y="351"/>
                    <a:pt x="978" y="351"/>
                  </a:cubicBezTo>
                  <a:lnTo>
                    <a:pt x="8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8"/>
            <p:cNvSpPr/>
            <p:nvPr/>
          </p:nvSpPr>
          <p:spPr>
            <a:xfrm>
              <a:off x="6683429" y="1129302"/>
              <a:ext cx="102452" cy="59281"/>
            </a:xfrm>
            <a:custGeom>
              <a:rect b="b" l="l" r="r" t="t"/>
              <a:pathLst>
                <a:path extrusionOk="0" h="552" w="954">
                  <a:moveTo>
                    <a:pt x="878" y="1"/>
                  </a:moveTo>
                  <a:cubicBezTo>
                    <a:pt x="878" y="1"/>
                    <a:pt x="653" y="51"/>
                    <a:pt x="427" y="101"/>
                  </a:cubicBezTo>
                  <a:cubicBezTo>
                    <a:pt x="327" y="126"/>
                    <a:pt x="226" y="151"/>
                    <a:pt x="126" y="151"/>
                  </a:cubicBezTo>
                  <a:cubicBezTo>
                    <a:pt x="51" y="176"/>
                    <a:pt x="1" y="201"/>
                    <a:pt x="1" y="201"/>
                  </a:cubicBezTo>
                  <a:lnTo>
                    <a:pt x="76" y="552"/>
                  </a:lnTo>
                  <a:cubicBezTo>
                    <a:pt x="76" y="552"/>
                    <a:pt x="126" y="527"/>
                    <a:pt x="226" y="527"/>
                  </a:cubicBezTo>
                  <a:cubicBezTo>
                    <a:pt x="302" y="502"/>
                    <a:pt x="402" y="477"/>
                    <a:pt x="527" y="452"/>
                  </a:cubicBezTo>
                  <a:cubicBezTo>
                    <a:pt x="728" y="402"/>
                    <a:pt x="953" y="376"/>
                    <a:pt x="953" y="376"/>
                  </a:cubicBezTo>
                  <a:lnTo>
                    <a:pt x="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8"/>
            <p:cNvSpPr/>
            <p:nvPr/>
          </p:nvSpPr>
          <p:spPr>
            <a:xfrm>
              <a:off x="6826154" y="1113193"/>
              <a:ext cx="99660" cy="48541"/>
            </a:xfrm>
            <a:custGeom>
              <a:rect b="b" l="l" r="r" t="t"/>
              <a:pathLst>
                <a:path extrusionOk="0" h="452" w="928">
                  <a:moveTo>
                    <a:pt x="903" y="0"/>
                  </a:moveTo>
                  <a:cubicBezTo>
                    <a:pt x="903" y="0"/>
                    <a:pt x="677" y="25"/>
                    <a:pt x="451" y="25"/>
                  </a:cubicBezTo>
                  <a:cubicBezTo>
                    <a:pt x="226" y="50"/>
                    <a:pt x="0" y="75"/>
                    <a:pt x="0" y="75"/>
                  </a:cubicBezTo>
                  <a:lnTo>
                    <a:pt x="50" y="451"/>
                  </a:lnTo>
                  <a:cubicBezTo>
                    <a:pt x="50" y="451"/>
                    <a:pt x="276" y="426"/>
                    <a:pt x="476" y="401"/>
                  </a:cubicBezTo>
                  <a:cubicBezTo>
                    <a:pt x="702" y="376"/>
                    <a:pt x="928" y="376"/>
                    <a:pt x="928" y="376"/>
                  </a:cubicBezTo>
                  <a:lnTo>
                    <a:pt x="9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8"/>
            <p:cNvSpPr/>
            <p:nvPr/>
          </p:nvSpPr>
          <p:spPr>
            <a:xfrm>
              <a:off x="6971456" y="1113193"/>
              <a:ext cx="99660" cy="40487"/>
            </a:xfrm>
            <a:custGeom>
              <a:rect b="b" l="l" r="r" t="t"/>
              <a:pathLst>
                <a:path extrusionOk="0" h="377" w="928">
                  <a:moveTo>
                    <a:pt x="1" y="0"/>
                  </a:moveTo>
                  <a:lnTo>
                    <a:pt x="1" y="351"/>
                  </a:lnTo>
                  <a:lnTo>
                    <a:pt x="452" y="351"/>
                  </a:lnTo>
                  <a:cubicBezTo>
                    <a:pt x="677" y="376"/>
                    <a:pt x="903" y="376"/>
                    <a:pt x="903" y="376"/>
                  </a:cubicBezTo>
                  <a:lnTo>
                    <a:pt x="9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8"/>
            <p:cNvSpPr/>
            <p:nvPr/>
          </p:nvSpPr>
          <p:spPr>
            <a:xfrm>
              <a:off x="7114074" y="1115878"/>
              <a:ext cx="99768" cy="48541"/>
            </a:xfrm>
            <a:custGeom>
              <a:rect b="b" l="l" r="r" t="t"/>
              <a:pathLst>
                <a:path extrusionOk="0" h="452" w="929">
                  <a:moveTo>
                    <a:pt x="26" y="0"/>
                  </a:moveTo>
                  <a:lnTo>
                    <a:pt x="1" y="376"/>
                  </a:lnTo>
                  <a:cubicBezTo>
                    <a:pt x="1" y="376"/>
                    <a:pt x="227" y="376"/>
                    <a:pt x="452" y="401"/>
                  </a:cubicBezTo>
                  <a:cubicBezTo>
                    <a:pt x="678" y="426"/>
                    <a:pt x="903" y="451"/>
                    <a:pt x="903" y="451"/>
                  </a:cubicBezTo>
                  <a:lnTo>
                    <a:pt x="928" y="100"/>
                  </a:lnTo>
                  <a:cubicBezTo>
                    <a:pt x="928" y="100"/>
                    <a:pt x="703" y="75"/>
                    <a:pt x="477" y="50"/>
                  </a:cubicBezTo>
                  <a:cubicBezTo>
                    <a:pt x="252" y="25"/>
                    <a:pt x="26" y="0"/>
                    <a:pt x="26" y="0"/>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8"/>
            <p:cNvSpPr/>
            <p:nvPr/>
          </p:nvSpPr>
          <p:spPr>
            <a:xfrm>
              <a:off x="7256799" y="1131986"/>
              <a:ext cx="102345" cy="56596"/>
            </a:xfrm>
            <a:custGeom>
              <a:rect b="b" l="l" r="r" t="t"/>
              <a:pathLst>
                <a:path extrusionOk="0" h="527" w="953">
                  <a:moveTo>
                    <a:pt x="50" y="1"/>
                  </a:moveTo>
                  <a:lnTo>
                    <a:pt x="0" y="377"/>
                  </a:lnTo>
                  <a:cubicBezTo>
                    <a:pt x="0" y="377"/>
                    <a:pt x="226" y="402"/>
                    <a:pt x="426" y="452"/>
                  </a:cubicBezTo>
                  <a:cubicBezTo>
                    <a:pt x="652" y="477"/>
                    <a:pt x="878" y="527"/>
                    <a:pt x="878" y="527"/>
                  </a:cubicBezTo>
                  <a:lnTo>
                    <a:pt x="953" y="176"/>
                  </a:lnTo>
                  <a:cubicBezTo>
                    <a:pt x="953" y="176"/>
                    <a:pt x="727" y="126"/>
                    <a:pt x="502" y="76"/>
                  </a:cubicBezTo>
                  <a:cubicBezTo>
                    <a:pt x="276" y="51"/>
                    <a:pt x="50" y="1"/>
                    <a:pt x="50" y="1"/>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8"/>
            <p:cNvSpPr/>
            <p:nvPr/>
          </p:nvSpPr>
          <p:spPr>
            <a:xfrm>
              <a:off x="7396731" y="1161627"/>
              <a:ext cx="102345" cy="64650"/>
            </a:xfrm>
            <a:custGeom>
              <a:rect b="b" l="l" r="r" t="t"/>
              <a:pathLst>
                <a:path extrusionOk="0" h="602" w="953">
                  <a:moveTo>
                    <a:pt x="76" y="0"/>
                  </a:moveTo>
                  <a:lnTo>
                    <a:pt x="1" y="351"/>
                  </a:lnTo>
                  <a:cubicBezTo>
                    <a:pt x="1" y="351"/>
                    <a:pt x="201" y="401"/>
                    <a:pt x="427" y="476"/>
                  </a:cubicBezTo>
                  <a:cubicBezTo>
                    <a:pt x="627" y="527"/>
                    <a:pt x="853" y="602"/>
                    <a:pt x="853" y="602"/>
                  </a:cubicBezTo>
                  <a:lnTo>
                    <a:pt x="953" y="251"/>
                  </a:lnTo>
                  <a:cubicBezTo>
                    <a:pt x="953" y="251"/>
                    <a:pt x="752" y="176"/>
                    <a:pt x="527" y="126"/>
                  </a:cubicBezTo>
                  <a:cubicBezTo>
                    <a:pt x="301" y="50"/>
                    <a:pt x="76" y="0"/>
                    <a:pt x="76" y="0"/>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8"/>
            <p:cNvSpPr/>
            <p:nvPr/>
          </p:nvSpPr>
          <p:spPr>
            <a:xfrm>
              <a:off x="7531294" y="1202006"/>
              <a:ext cx="105137" cy="72705"/>
            </a:xfrm>
            <a:custGeom>
              <a:rect b="b" l="l" r="r" t="t"/>
              <a:pathLst>
                <a:path extrusionOk="0" h="677" w="979">
                  <a:moveTo>
                    <a:pt x="126" y="0"/>
                  </a:moveTo>
                  <a:lnTo>
                    <a:pt x="1" y="351"/>
                  </a:lnTo>
                  <a:cubicBezTo>
                    <a:pt x="1" y="351"/>
                    <a:pt x="226" y="426"/>
                    <a:pt x="427" y="501"/>
                  </a:cubicBezTo>
                  <a:cubicBezTo>
                    <a:pt x="627" y="602"/>
                    <a:pt x="828" y="677"/>
                    <a:pt x="828" y="677"/>
                  </a:cubicBezTo>
                  <a:lnTo>
                    <a:pt x="978" y="351"/>
                  </a:lnTo>
                  <a:cubicBezTo>
                    <a:pt x="978" y="351"/>
                    <a:pt x="778" y="251"/>
                    <a:pt x="552" y="176"/>
                  </a:cubicBezTo>
                  <a:cubicBezTo>
                    <a:pt x="352" y="75"/>
                    <a:pt x="126" y="0"/>
                    <a:pt x="126" y="0"/>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8"/>
            <p:cNvSpPr/>
            <p:nvPr/>
          </p:nvSpPr>
          <p:spPr>
            <a:xfrm>
              <a:off x="7663172" y="1258495"/>
              <a:ext cx="105137" cy="78182"/>
            </a:xfrm>
            <a:custGeom>
              <a:rect b="b" l="l" r="r" t="t"/>
              <a:pathLst>
                <a:path extrusionOk="0" h="728" w="979">
                  <a:moveTo>
                    <a:pt x="151" y="1"/>
                  </a:moveTo>
                  <a:lnTo>
                    <a:pt x="1" y="326"/>
                  </a:lnTo>
                  <a:cubicBezTo>
                    <a:pt x="1" y="326"/>
                    <a:pt x="201" y="427"/>
                    <a:pt x="402" y="527"/>
                  </a:cubicBezTo>
                  <a:cubicBezTo>
                    <a:pt x="602" y="627"/>
                    <a:pt x="803" y="727"/>
                    <a:pt x="803" y="727"/>
                  </a:cubicBezTo>
                  <a:lnTo>
                    <a:pt x="978" y="402"/>
                  </a:lnTo>
                  <a:cubicBezTo>
                    <a:pt x="978" y="402"/>
                    <a:pt x="778" y="301"/>
                    <a:pt x="577" y="201"/>
                  </a:cubicBezTo>
                  <a:cubicBezTo>
                    <a:pt x="377" y="101"/>
                    <a:pt x="151" y="1"/>
                    <a:pt x="151" y="1"/>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8"/>
            <p:cNvSpPr/>
            <p:nvPr/>
          </p:nvSpPr>
          <p:spPr>
            <a:xfrm>
              <a:off x="7789681" y="1325830"/>
              <a:ext cx="102452" cy="86236"/>
            </a:xfrm>
            <a:custGeom>
              <a:rect b="b" l="l" r="r" t="t"/>
              <a:pathLst>
                <a:path extrusionOk="0" h="803" w="954">
                  <a:moveTo>
                    <a:pt x="176" y="0"/>
                  </a:moveTo>
                  <a:lnTo>
                    <a:pt x="1" y="326"/>
                  </a:lnTo>
                  <a:cubicBezTo>
                    <a:pt x="1" y="326"/>
                    <a:pt x="176" y="451"/>
                    <a:pt x="377" y="551"/>
                  </a:cubicBezTo>
                  <a:cubicBezTo>
                    <a:pt x="452" y="627"/>
                    <a:pt x="552" y="677"/>
                    <a:pt x="627" y="727"/>
                  </a:cubicBezTo>
                  <a:cubicBezTo>
                    <a:pt x="677" y="777"/>
                    <a:pt x="728" y="802"/>
                    <a:pt x="728" y="802"/>
                  </a:cubicBezTo>
                  <a:lnTo>
                    <a:pt x="953" y="526"/>
                  </a:lnTo>
                  <a:cubicBezTo>
                    <a:pt x="953" y="526"/>
                    <a:pt x="903" y="476"/>
                    <a:pt x="828" y="426"/>
                  </a:cubicBezTo>
                  <a:cubicBezTo>
                    <a:pt x="753" y="376"/>
                    <a:pt x="652" y="326"/>
                    <a:pt x="577" y="251"/>
                  </a:cubicBezTo>
                  <a:cubicBezTo>
                    <a:pt x="377" y="125"/>
                    <a:pt x="176" y="0"/>
                    <a:pt x="176" y="0"/>
                  </a:cubicBez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8"/>
            <p:cNvSpPr/>
            <p:nvPr/>
          </p:nvSpPr>
          <p:spPr>
            <a:xfrm>
              <a:off x="7905450" y="1409274"/>
              <a:ext cx="99660" cy="94291"/>
            </a:xfrm>
            <a:custGeom>
              <a:rect b="b" l="l" r="r" t="t"/>
              <a:pathLst>
                <a:path extrusionOk="0" h="878" w="928">
                  <a:moveTo>
                    <a:pt x="226" y="0"/>
                  </a:moveTo>
                  <a:lnTo>
                    <a:pt x="0" y="301"/>
                  </a:lnTo>
                  <a:lnTo>
                    <a:pt x="677" y="877"/>
                  </a:lnTo>
                  <a:lnTo>
                    <a:pt x="928" y="602"/>
                  </a:lnTo>
                  <a:lnTo>
                    <a:pt x="226" y="0"/>
                  </a:lnTo>
                  <a:close/>
                </a:path>
              </a:pathLst>
            </a:custGeom>
            <a:solidFill>
              <a:srgbClr val="D37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8"/>
            <p:cNvSpPr/>
            <p:nvPr/>
          </p:nvSpPr>
          <p:spPr>
            <a:xfrm>
              <a:off x="8010373" y="1508827"/>
              <a:ext cx="94398" cy="96975"/>
            </a:xfrm>
            <a:custGeom>
              <a:rect b="b" l="l" r="r" t="t"/>
              <a:pathLst>
                <a:path extrusionOk="0" h="903" w="879">
                  <a:moveTo>
                    <a:pt x="252" y="0"/>
                  </a:moveTo>
                  <a:lnTo>
                    <a:pt x="1" y="251"/>
                  </a:lnTo>
                  <a:lnTo>
                    <a:pt x="602" y="903"/>
                  </a:lnTo>
                  <a:lnTo>
                    <a:pt x="878" y="677"/>
                  </a:lnTo>
                  <a:lnTo>
                    <a:pt x="2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8"/>
            <p:cNvSpPr/>
            <p:nvPr/>
          </p:nvSpPr>
          <p:spPr>
            <a:xfrm>
              <a:off x="8101979" y="1619119"/>
              <a:ext cx="88921" cy="102452"/>
            </a:xfrm>
            <a:custGeom>
              <a:rect b="b" l="l" r="r" t="t"/>
              <a:pathLst>
                <a:path extrusionOk="0" h="954" w="828">
                  <a:moveTo>
                    <a:pt x="301" y="1"/>
                  </a:moveTo>
                  <a:lnTo>
                    <a:pt x="0" y="227"/>
                  </a:lnTo>
                  <a:cubicBezTo>
                    <a:pt x="0" y="227"/>
                    <a:pt x="150" y="402"/>
                    <a:pt x="276" y="577"/>
                  </a:cubicBezTo>
                  <a:cubicBezTo>
                    <a:pt x="401" y="753"/>
                    <a:pt x="526" y="953"/>
                    <a:pt x="526" y="953"/>
                  </a:cubicBezTo>
                  <a:lnTo>
                    <a:pt x="827" y="753"/>
                  </a:lnTo>
                  <a:cubicBezTo>
                    <a:pt x="827" y="753"/>
                    <a:pt x="702" y="552"/>
                    <a:pt x="576" y="352"/>
                  </a:cubicBezTo>
                  <a:cubicBezTo>
                    <a:pt x="451" y="176"/>
                    <a:pt x="301"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8"/>
            <p:cNvSpPr/>
            <p:nvPr/>
          </p:nvSpPr>
          <p:spPr>
            <a:xfrm>
              <a:off x="8182631" y="1740258"/>
              <a:ext cx="80867" cy="102452"/>
            </a:xfrm>
            <a:custGeom>
              <a:rect b="b" l="l" r="r" t="t"/>
              <a:pathLst>
                <a:path extrusionOk="0" h="954" w="753">
                  <a:moveTo>
                    <a:pt x="302" y="1"/>
                  </a:moveTo>
                  <a:lnTo>
                    <a:pt x="1" y="176"/>
                  </a:lnTo>
                  <a:lnTo>
                    <a:pt x="427" y="953"/>
                  </a:lnTo>
                  <a:lnTo>
                    <a:pt x="753" y="803"/>
                  </a:lnTo>
                  <a:lnTo>
                    <a:pt x="3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8"/>
            <p:cNvSpPr/>
            <p:nvPr/>
          </p:nvSpPr>
          <p:spPr>
            <a:xfrm>
              <a:off x="8247281" y="1869451"/>
              <a:ext cx="72812" cy="105137"/>
            </a:xfrm>
            <a:custGeom>
              <a:rect b="b" l="l" r="r" t="t"/>
              <a:pathLst>
                <a:path extrusionOk="0" h="979" w="678">
                  <a:moveTo>
                    <a:pt x="326" y="1"/>
                  </a:moveTo>
                  <a:lnTo>
                    <a:pt x="0" y="151"/>
                  </a:lnTo>
                  <a:cubicBezTo>
                    <a:pt x="0" y="151"/>
                    <a:pt x="25" y="201"/>
                    <a:pt x="51" y="276"/>
                  </a:cubicBezTo>
                  <a:cubicBezTo>
                    <a:pt x="101" y="352"/>
                    <a:pt x="126" y="452"/>
                    <a:pt x="176" y="552"/>
                  </a:cubicBezTo>
                  <a:lnTo>
                    <a:pt x="326" y="978"/>
                  </a:lnTo>
                  <a:lnTo>
                    <a:pt x="677" y="853"/>
                  </a:lnTo>
                  <a:cubicBezTo>
                    <a:pt x="677" y="853"/>
                    <a:pt x="602" y="627"/>
                    <a:pt x="502" y="427"/>
                  </a:cubicBezTo>
                  <a:cubicBezTo>
                    <a:pt x="477" y="327"/>
                    <a:pt x="426" y="201"/>
                    <a:pt x="401" y="126"/>
                  </a:cubicBezTo>
                  <a:cubicBezTo>
                    <a:pt x="351" y="51"/>
                    <a:pt x="326"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8"/>
            <p:cNvSpPr/>
            <p:nvPr/>
          </p:nvSpPr>
          <p:spPr>
            <a:xfrm>
              <a:off x="8298400" y="2006698"/>
              <a:ext cx="64758" cy="102452"/>
            </a:xfrm>
            <a:custGeom>
              <a:rect b="b" l="l" r="r" t="t"/>
              <a:pathLst>
                <a:path extrusionOk="0" h="954" w="603">
                  <a:moveTo>
                    <a:pt x="351" y="1"/>
                  </a:moveTo>
                  <a:lnTo>
                    <a:pt x="1" y="101"/>
                  </a:lnTo>
                  <a:cubicBezTo>
                    <a:pt x="1" y="101"/>
                    <a:pt x="51" y="327"/>
                    <a:pt x="126" y="527"/>
                  </a:cubicBezTo>
                  <a:cubicBezTo>
                    <a:pt x="151" y="628"/>
                    <a:pt x="201" y="753"/>
                    <a:pt x="226" y="828"/>
                  </a:cubicBezTo>
                  <a:cubicBezTo>
                    <a:pt x="251" y="903"/>
                    <a:pt x="251" y="953"/>
                    <a:pt x="251" y="953"/>
                  </a:cubicBezTo>
                  <a:lnTo>
                    <a:pt x="602" y="878"/>
                  </a:lnTo>
                  <a:cubicBezTo>
                    <a:pt x="602" y="878"/>
                    <a:pt x="602" y="803"/>
                    <a:pt x="577" y="728"/>
                  </a:cubicBezTo>
                  <a:cubicBezTo>
                    <a:pt x="552" y="653"/>
                    <a:pt x="502" y="527"/>
                    <a:pt x="477" y="427"/>
                  </a:cubicBezTo>
                  <a:cubicBezTo>
                    <a:pt x="402" y="202"/>
                    <a:pt x="351" y="1"/>
                    <a:pt x="3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8"/>
            <p:cNvSpPr/>
            <p:nvPr/>
          </p:nvSpPr>
          <p:spPr>
            <a:xfrm>
              <a:off x="8336095" y="2146738"/>
              <a:ext cx="56596" cy="102345"/>
            </a:xfrm>
            <a:custGeom>
              <a:rect b="b" l="l" r="r" t="t"/>
              <a:pathLst>
                <a:path extrusionOk="0" h="953" w="527">
                  <a:moveTo>
                    <a:pt x="351" y="0"/>
                  </a:moveTo>
                  <a:lnTo>
                    <a:pt x="0" y="75"/>
                  </a:lnTo>
                  <a:cubicBezTo>
                    <a:pt x="0" y="75"/>
                    <a:pt x="51" y="301"/>
                    <a:pt x="101" y="527"/>
                  </a:cubicBezTo>
                  <a:cubicBezTo>
                    <a:pt x="151" y="727"/>
                    <a:pt x="176" y="953"/>
                    <a:pt x="176" y="953"/>
                  </a:cubicBezTo>
                  <a:lnTo>
                    <a:pt x="527" y="903"/>
                  </a:lnTo>
                  <a:cubicBezTo>
                    <a:pt x="527" y="903"/>
                    <a:pt x="502" y="677"/>
                    <a:pt x="452" y="451"/>
                  </a:cubicBezTo>
                  <a:cubicBezTo>
                    <a:pt x="401" y="226"/>
                    <a:pt x="351"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8"/>
            <p:cNvSpPr/>
            <p:nvPr/>
          </p:nvSpPr>
          <p:spPr>
            <a:xfrm>
              <a:off x="8363051" y="2289355"/>
              <a:ext cx="51226" cy="102345"/>
            </a:xfrm>
            <a:custGeom>
              <a:rect b="b" l="l" r="r" t="t"/>
              <a:pathLst>
                <a:path extrusionOk="0" h="953" w="477">
                  <a:moveTo>
                    <a:pt x="351" y="1"/>
                  </a:moveTo>
                  <a:lnTo>
                    <a:pt x="0" y="51"/>
                  </a:lnTo>
                  <a:cubicBezTo>
                    <a:pt x="0" y="51"/>
                    <a:pt x="0" y="101"/>
                    <a:pt x="25" y="201"/>
                  </a:cubicBezTo>
                  <a:cubicBezTo>
                    <a:pt x="25" y="276"/>
                    <a:pt x="50" y="377"/>
                    <a:pt x="50" y="502"/>
                  </a:cubicBezTo>
                  <a:cubicBezTo>
                    <a:pt x="75" y="727"/>
                    <a:pt x="100" y="953"/>
                    <a:pt x="100" y="953"/>
                  </a:cubicBezTo>
                  <a:lnTo>
                    <a:pt x="476" y="903"/>
                  </a:lnTo>
                  <a:cubicBezTo>
                    <a:pt x="476" y="903"/>
                    <a:pt x="451" y="677"/>
                    <a:pt x="426" y="452"/>
                  </a:cubicBezTo>
                  <a:cubicBezTo>
                    <a:pt x="401" y="326"/>
                    <a:pt x="401" y="226"/>
                    <a:pt x="376" y="151"/>
                  </a:cubicBezTo>
                  <a:cubicBezTo>
                    <a:pt x="376" y="51"/>
                    <a:pt x="351" y="1"/>
                    <a:pt x="3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8"/>
            <p:cNvSpPr/>
            <p:nvPr/>
          </p:nvSpPr>
          <p:spPr>
            <a:xfrm>
              <a:off x="8379160" y="2434657"/>
              <a:ext cx="43172" cy="97083"/>
            </a:xfrm>
            <a:custGeom>
              <a:rect b="b" l="l" r="r" t="t"/>
              <a:pathLst>
                <a:path extrusionOk="0" h="904" w="402">
                  <a:moveTo>
                    <a:pt x="351" y="1"/>
                  </a:moveTo>
                  <a:lnTo>
                    <a:pt x="0" y="26"/>
                  </a:lnTo>
                  <a:cubicBezTo>
                    <a:pt x="0" y="26"/>
                    <a:pt x="0" y="76"/>
                    <a:pt x="0" y="151"/>
                  </a:cubicBezTo>
                  <a:cubicBezTo>
                    <a:pt x="0" y="252"/>
                    <a:pt x="26" y="352"/>
                    <a:pt x="26" y="477"/>
                  </a:cubicBezTo>
                  <a:cubicBezTo>
                    <a:pt x="26" y="703"/>
                    <a:pt x="51" y="903"/>
                    <a:pt x="51" y="903"/>
                  </a:cubicBezTo>
                  <a:lnTo>
                    <a:pt x="401" y="903"/>
                  </a:lnTo>
                  <a:cubicBezTo>
                    <a:pt x="401" y="903"/>
                    <a:pt x="401" y="678"/>
                    <a:pt x="376" y="452"/>
                  </a:cubicBezTo>
                  <a:cubicBezTo>
                    <a:pt x="376" y="327"/>
                    <a:pt x="376" y="227"/>
                    <a:pt x="376" y="126"/>
                  </a:cubicBezTo>
                  <a:cubicBezTo>
                    <a:pt x="376" y="51"/>
                    <a:pt x="351" y="1"/>
                    <a:pt x="3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8"/>
            <p:cNvSpPr/>
            <p:nvPr/>
          </p:nvSpPr>
          <p:spPr>
            <a:xfrm>
              <a:off x="5822140" y="1231539"/>
              <a:ext cx="2468309" cy="2468309"/>
            </a:xfrm>
            <a:custGeom>
              <a:rect b="b" l="l" r="r" t="t"/>
              <a:pathLst>
                <a:path extrusionOk="0" h="22984" w="22984">
                  <a:moveTo>
                    <a:pt x="11480" y="1"/>
                  </a:moveTo>
                  <a:cubicBezTo>
                    <a:pt x="5139" y="1"/>
                    <a:pt x="1" y="5139"/>
                    <a:pt x="1" y="11505"/>
                  </a:cubicBezTo>
                  <a:cubicBezTo>
                    <a:pt x="1" y="17846"/>
                    <a:pt x="5139" y="22983"/>
                    <a:pt x="11480" y="22983"/>
                  </a:cubicBezTo>
                  <a:cubicBezTo>
                    <a:pt x="17846" y="22983"/>
                    <a:pt x="22983" y="17846"/>
                    <a:pt x="22983" y="11505"/>
                  </a:cubicBezTo>
                  <a:cubicBezTo>
                    <a:pt x="22983" y="5139"/>
                    <a:pt x="17846" y="1"/>
                    <a:pt x="11480" y="1"/>
                  </a:cubicBezTo>
                  <a:close/>
                </a:path>
              </a:pathLst>
            </a:custGeom>
            <a:solidFill>
              <a:srgbClr val="C5D7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8"/>
            <p:cNvSpPr/>
            <p:nvPr/>
          </p:nvSpPr>
          <p:spPr>
            <a:xfrm>
              <a:off x="5822140" y="1231539"/>
              <a:ext cx="2468309" cy="2468309"/>
            </a:xfrm>
            <a:custGeom>
              <a:rect b="b" l="l" r="r" t="t"/>
              <a:pathLst>
                <a:path extrusionOk="0" h="22984" w="22984">
                  <a:moveTo>
                    <a:pt x="11480" y="1"/>
                  </a:moveTo>
                  <a:cubicBezTo>
                    <a:pt x="5139" y="1"/>
                    <a:pt x="1" y="5139"/>
                    <a:pt x="1" y="11505"/>
                  </a:cubicBezTo>
                  <a:cubicBezTo>
                    <a:pt x="1" y="17846"/>
                    <a:pt x="5139" y="22983"/>
                    <a:pt x="11480" y="22983"/>
                  </a:cubicBezTo>
                  <a:cubicBezTo>
                    <a:pt x="17846" y="22983"/>
                    <a:pt x="22983" y="17846"/>
                    <a:pt x="22983" y="11505"/>
                  </a:cubicBezTo>
                  <a:cubicBezTo>
                    <a:pt x="22983" y="5139"/>
                    <a:pt x="17846" y="1"/>
                    <a:pt x="114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8"/>
            <p:cNvSpPr/>
            <p:nvPr/>
          </p:nvSpPr>
          <p:spPr>
            <a:xfrm>
              <a:off x="7054900" y="1013533"/>
              <a:ext cx="1079402" cy="1496622"/>
            </a:xfrm>
            <a:custGeom>
              <a:rect b="b" l="l" r="r" t="t"/>
              <a:pathLst>
                <a:path extrusionOk="0" h="13936" w="10051">
                  <a:moveTo>
                    <a:pt x="1" y="1"/>
                  </a:moveTo>
                  <a:lnTo>
                    <a:pt x="1" y="13936"/>
                  </a:lnTo>
                  <a:lnTo>
                    <a:pt x="10051" y="4287"/>
                  </a:lnTo>
                  <a:cubicBezTo>
                    <a:pt x="7519" y="1655"/>
                    <a:pt x="3961"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8"/>
            <p:cNvSpPr/>
            <p:nvPr/>
          </p:nvSpPr>
          <p:spPr>
            <a:xfrm>
              <a:off x="7054900" y="2510047"/>
              <a:ext cx="1528947" cy="716093"/>
            </a:xfrm>
            <a:custGeom>
              <a:rect b="b" l="l" r="r" t="t"/>
              <a:pathLst>
                <a:path extrusionOk="0" h="6668" w="14237">
                  <a:moveTo>
                    <a:pt x="1" y="1"/>
                  </a:moveTo>
                  <a:lnTo>
                    <a:pt x="12357" y="6667"/>
                  </a:lnTo>
                  <a:cubicBezTo>
                    <a:pt x="13409" y="4838"/>
                    <a:pt x="14086" y="2758"/>
                    <a:pt x="14236" y="502"/>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8"/>
            <p:cNvSpPr/>
            <p:nvPr/>
          </p:nvSpPr>
          <p:spPr>
            <a:xfrm>
              <a:off x="5539589" y="2316311"/>
              <a:ext cx="1515416" cy="1561165"/>
            </a:xfrm>
            <a:custGeom>
              <a:rect b="b" l="l" r="r" t="t"/>
              <a:pathLst>
                <a:path extrusionOk="0" h="14537" w="14111">
                  <a:moveTo>
                    <a:pt x="50" y="0"/>
                  </a:moveTo>
                  <a:cubicBezTo>
                    <a:pt x="25" y="426"/>
                    <a:pt x="0" y="852"/>
                    <a:pt x="0" y="1278"/>
                  </a:cubicBezTo>
                  <a:cubicBezTo>
                    <a:pt x="0" y="7369"/>
                    <a:pt x="3860" y="12532"/>
                    <a:pt x="9248" y="14537"/>
                  </a:cubicBezTo>
                  <a:lnTo>
                    <a:pt x="14111" y="1780"/>
                  </a:lnTo>
                  <a:lnTo>
                    <a:pt x="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8"/>
            <p:cNvSpPr/>
            <p:nvPr/>
          </p:nvSpPr>
          <p:spPr>
            <a:xfrm>
              <a:off x="5604132" y="841275"/>
              <a:ext cx="1450873" cy="1666195"/>
            </a:xfrm>
            <a:custGeom>
              <a:rect b="b" l="l" r="r" t="t"/>
              <a:pathLst>
                <a:path extrusionOk="0" h="15515" w="13510">
                  <a:moveTo>
                    <a:pt x="4988" y="1"/>
                  </a:moveTo>
                  <a:cubicBezTo>
                    <a:pt x="3058" y="1104"/>
                    <a:pt x="1379" y="2557"/>
                    <a:pt x="1" y="4287"/>
                  </a:cubicBezTo>
                  <a:lnTo>
                    <a:pt x="13510" y="15515"/>
                  </a:lnTo>
                  <a:lnTo>
                    <a:pt x="49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8"/>
            <p:cNvSpPr/>
            <p:nvPr/>
          </p:nvSpPr>
          <p:spPr>
            <a:xfrm>
              <a:off x="5628403" y="1891037"/>
              <a:ext cx="183104" cy="183104"/>
            </a:xfrm>
            <a:custGeom>
              <a:rect b="b" l="l" r="r" t="t"/>
              <a:pathLst>
                <a:path extrusionOk="0" h="1705" w="1705">
                  <a:moveTo>
                    <a:pt x="276" y="0"/>
                  </a:moveTo>
                  <a:lnTo>
                    <a:pt x="0" y="301"/>
                  </a:lnTo>
                  <a:lnTo>
                    <a:pt x="1429" y="1705"/>
                  </a:lnTo>
                  <a:lnTo>
                    <a:pt x="1705" y="1404"/>
                  </a:lnTo>
                  <a:lnTo>
                    <a:pt x="2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8"/>
            <p:cNvSpPr/>
            <p:nvPr/>
          </p:nvSpPr>
          <p:spPr>
            <a:xfrm>
              <a:off x="5628403" y="1891037"/>
              <a:ext cx="183104" cy="180419"/>
            </a:xfrm>
            <a:custGeom>
              <a:rect b="b" l="l" r="r" t="t"/>
              <a:pathLst>
                <a:path extrusionOk="0" h="1680" w="1705">
                  <a:moveTo>
                    <a:pt x="1404" y="0"/>
                  </a:moveTo>
                  <a:lnTo>
                    <a:pt x="0" y="1404"/>
                  </a:lnTo>
                  <a:lnTo>
                    <a:pt x="301" y="1680"/>
                  </a:lnTo>
                  <a:lnTo>
                    <a:pt x="1705" y="276"/>
                  </a:lnTo>
                  <a:lnTo>
                    <a:pt x="1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8"/>
            <p:cNvSpPr/>
            <p:nvPr/>
          </p:nvSpPr>
          <p:spPr>
            <a:xfrm>
              <a:off x="7412840" y="3244826"/>
              <a:ext cx="185896" cy="183212"/>
            </a:xfrm>
            <a:custGeom>
              <a:rect b="b" l="l" r="r" t="t"/>
              <a:pathLst>
                <a:path extrusionOk="0" h="1706" w="1731">
                  <a:moveTo>
                    <a:pt x="302" y="1"/>
                  </a:moveTo>
                  <a:lnTo>
                    <a:pt x="1" y="302"/>
                  </a:lnTo>
                  <a:lnTo>
                    <a:pt x="1430" y="1705"/>
                  </a:lnTo>
                  <a:lnTo>
                    <a:pt x="1730" y="1404"/>
                  </a:lnTo>
                  <a:lnTo>
                    <a:pt x="3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8"/>
            <p:cNvSpPr/>
            <p:nvPr/>
          </p:nvSpPr>
          <p:spPr>
            <a:xfrm>
              <a:off x="7415632" y="3244826"/>
              <a:ext cx="180419" cy="183212"/>
            </a:xfrm>
            <a:custGeom>
              <a:rect b="b" l="l" r="r" t="t"/>
              <a:pathLst>
                <a:path extrusionOk="0" h="1706" w="1680">
                  <a:moveTo>
                    <a:pt x="1404" y="1"/>
                  </a:moveTo>
                  <a:lnTo>
                    <a:pt x="0" y="1404"/>
                  </a:lnTo>
                  <a:lnTo>
                    <a:pt x="276" y="1705"/>
                  </a:lnTo>
                  <a:lnTo>
                    <a:pt x="1679" y="302"/>
                  </a:lnTo>
                  <a:lnTo>
                    <a:pt x="14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8"/>
            <p:cNvSpPr/>
            <p:nvPr/>
          </p:nvSpPr>
          <p:spPr>
            <a:xfrm>
              <a:off x="8357574" y="1594955"/>
              <a:ext cx="212745" cy="212745"/>
            </a:xfrm>
            <a:custGeom>
              <a:rect b="b" l="l" r="r" t="t"/>
              <a:pathLst>
                <a:path extrusionOk="0" h="1981" w="1981">
                  <a:moveTo>
                    <a:pt x="978" y="401"/>
                  </a:moveTo>
                  <a:cubicBezTo>
                    <a:pt x="1304" y="401"/>
                    <a:pt x="1580" y="677"/>
                    <a:pt x="1580" y="978"/>
                  </a:cubicBezTo>
                  <a:cubicBezTo>
                    <a:pt x="1580" y="1304"/>
                    <a:pt x="1304" y="1579"/>
                    <a:pt x="978" y="1579"/>
                  </a:cubicBezTo>
                  <a:cubicBezTo>
                    <a:pt x="678" y="1579"/>
                    <a:pt x="402" y="1304"/>
                    <a:pt x="402" y="978"/>
                  </a:cubicBezTo>
                  <a:cubicBezTo>
                    <a:pt x="402" y="677"/>
                    <a:pt x="678" y="401"/>
                    <a:pt x="978" y="401"/>
                  </a:cubicBezTo>
                  <a:close/>
                  <a:moveTo>
                    <a:pt x="978" y="0"/>
                  </a:moveTo>
                  <a:cubicBezTo>
                    <a:pt x="452" y="0"/>
                    <a:pt x="1" y="452"/>
                    <a:pt x="1" y="978"/>
                  </a:cubicBezTo>
                  <a:cubicBezTo>
                    <a:pt x="1" y="1529"/>
                    <a:pt x="452" y="1980"/>
                    <a:pt x="978" y="1980"/>
                  </a:cubicBezTo>
                  <a:cubicBezTo>
                    <a:pt x="1530" y="1980"/>
                    <a:pt x="1981" y="1529"/>
                    <a:pt x="1981" y="978"/>
                  </a:cubicBezTo>
                  <a:cubicBezTo>
                    <a:pt x="1981" y="452"/>
                    <a:pt x="1530" y="0"/>
                    <a:pt x="978" y="0"/>
                  </a:cubicBezTo>
                  <a:close/>
                </a:path>
              </a:pathLst>
            </a:custGeom>
            <a:solidFill>
              <a:srgbClr val="CB6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8"/>
            <p:cNvSpPr/>
            <p:nvPr/>
          </p:nvSpPr>
          <p:spPr>
            <a:xfrm>
              <a:off x="6680744" y="2722684"/>
              <a:ext cx="1555903" cy="1246290"/>
            </a:xfrm>
            <a:custGeom>
              <a:rect b="b" l="l" r="r" t="t"/>
              <a:pathLst>
                <a:path extrusionOk="0" h="11605" w="14488">
                  <a:moveTo>
                    <a:pt x="4362" y="577"/>
                  </a:moveTo>
                  <a:lnTo>
                    <a:pt x="13911" y="5765"/>
                  </a:lnTo>
                  <a:cubicBezTo>
                    <a:pt x="11856" y="9124"/>
                    <a:pt x="8171" y="11204"/>
                    <a:pt x="4262" y="11204"/>
                  </a:cubicBezTo>
                  <a:cubicBezTo>
                    <a:pt x="2983" y="11204"/>
                    <a:pt x="1730" y="11003"/>
                    <a:pt x="527" y="10577"/>
                  </a:cubicBezTo>
                  <a:lnTo>
                    <a:pt x="4362" y="577"/>
                  </a:lnTo>
                  <a:close/>
                  <a:moveTo>
                    <a:pt x="4136" y="1"/>
                  </a:moveTo>
                  <a:lnTo>
                    <a:pt x="1" y="10828"/>
                  </a:lnTo>
                  <a:lnTo>
                    <a:pt x="201" y="10903"/>
                  </a:lnTo>
                  <a:cubicBezTo>
                    <a:pt x="1505" y="11379"/>
                    <a:pt x="2858" y="11605"/>
                    <a:pt x="4262" y="11605"/>
                  </a:cubicBezTo>
                  <a:cubicBezTo>
                    <a:pt x="8397" y="11605"/>
                    <a:pt x="12282" y="9374"/>
                    <a:pt x="14362" y="5790"/>
                  </a:cubicBezTo>
                  <a:lnTo>
                    <a:pt x="14487" y="5615"/>
                  </a:lnTo>
                  <a:lnTo>
                    <a:pt x="41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8"/>
            <p:cNvSpPr/>
            <p:nvPr/>
          </p:nvSpPr>
          <p:spPr>
            <a:xfrm>
              <a:off x="5353800" y="2297410"/>
              <a:ext cx="51334" cy="148202"/>
            </a:xfrm>
            <a:custGeom>
              <a:rect b="b" l="l" r="r" t="t"/>
              <a:pathLst>
                <a:path extrusionOk="0" h="1380" w="478">
                  <a:moveTo>
                    <a:pt x="126" y="1"/>
                  </a:moveTo>
                  <a:cubicBezTo>
                    <a:pt x="126" y="1"/>
                    <a:pt x="101" y="76"/>
                    <a:pt x="76" y="201"/>
                  </a:cubicBezTo>
                  <a:cubicBezTo>
                    <a:pt x="76" y="327"/>
                    <a:pt x="51" y="502"/>
                    <a:pt x="51" y="677"/>
                  </a:cubicBezTo>
                  <a:cubicBezTo>
                    <a:pt x="26" y="853"/>
                    <a:pt x="26" y="1028"/>
                    <a:pt x="26" y="1154"/>
                  </a:cubicBezTo>
                  <a:cubicBezTo>
                    <a:pt x="26" y="1279"/>
                    <a:pt x="1" y="1354"/>
                    <a:pt x="1" y="1354"/>
                  </a:cubicBezTo>
                  <a:lnTo>
                    <a:pt x="377" y="1379"/>
                  </a:lnTo>
                  <a:cubicBezTo>
                    <a:pt x="377" y="1379"/>
                    <a:pt x="377" y="1279"/>
                    <a:pt x="377" y="1154"/>
                  </a:cubicBezTo>
                  <a:cubicBezTo>
                    <a:pt x="377" y="1028"/>
                    <a:pt x="402" y="878"/>
                    <a:pt x="402" y="703"/>
                  </a:cubicBezTo>
                  <a:cubicBezTo>
                    <a:pt x="427" y="552"/>
                    <a:pt x="427" y="377"/>
                    <a:pt x="452" y="251"/>
                  </a:cubicBezTo>
                  <a:cubicBezTo>
                    <a:pt x="477" y="126"/>
                    <a:pt x="477" y="51"/>
                    <a:pt x="477" y="51"/>
                  </a:cubicBezTo>
                  <a:lnTo>
                    <a:pt x="1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8"/>
            <p:cNvSpPr/>
            <p:nvPr/>
          </p:nvSpPr>
          <p:spPr>
            <a:xfrm>
              <a:off x="5356485" y="2515416"/>
              <a:ext cx="48649" cy="145517"/>
            </a:xfrm>
            <a:custGeom>
              <a:rect b="b" l="l" r="r" t="t"/>
              <a:pathLst>
                <a:path extrusionOk="0" h="1355" w="453">
                  <a:moveTo>
                    <a:pt x="1" y="1"/>
                  </a:moveTo>
                  <a:cubicBezTo>
                    <a:pt x="1" y="1"/>
                    <a:pt x="1" y="352"/>
                    <a:pt x="26" y="678"/>
                  </a:cubicBezTo>
                  <a:cubicBezTo>
                    <a:pt x="51" y="1028"/>
                    <a:pt x="76" y="1354"/>
                    <a:pt x="76" y="1354"/>
                  </a:cubicBezTo>
                  <a:lnTo>
                    <a:pt x="452" y="1329"/>
                  </a:lnTo>
                  <a:cubicBezTo>
                    <a:pt x="452" y="1329"/>
                    <a:pt x="427" y="978"/>
                    <a:pt x="377" y="652"/>
                  </a:cubicBezTo>
                  <a:cubicBezTo>
                    <a:pt x="352" y="327"/>
                    <a:pt x="352" y="1"/>
                    <a:pt x="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8"/>
            <p:cNvSpPr/>
            <p:nvPr/>
          </p:nvSpPr>
          <p:spPr>
            <a:xfrm>
              <a:off x="5375386" y="2725369"/>
              <a:ext cx="67335" cy="150886"/>
            </a:xfrm>
            <a:custGeom>
              <a:rect b="b" l="l" r="r" t="t"/>
              <a:pathLst>
                <a:path extrusionOk="0" h="1405" w="627">
                  <a:moveTo>
                    <a:pt x="351" y="1"/>
                  </a:moveTo>
                  <a:lnTo>
                    <a:pt x="0" y="76"/>
                  </a:lnTo>
                  <a:cubicBezTo>
                    <a:pt x="0" y="76"/>
                    <a:pt x="0" y="151"/>
                    <a:pt x="25" y="276"/>
                  </a:cubicBezTo>
                  <a:cubicBezTo>
                    <a:pt x="51" y="402"/>
                    <a:pt x="101" y="577"/>
                    <a:pt x="126" y="753"/>
                  </a:cubicBezTo>
                  <a:cubicBezTo>
                    <a:pt x="151" y="903"/>
                    <a:pt x="201" y="1078"/>
                    <a:pt x="226" y="1204"/>
                  </a:cubicBezTo>
                  <a:cubicBezTo>
                    <a:pt x="226" y="1329"/>
                    <a:pt x="276" y="1404"/>
                    <a:pt x="276" y="1404"/>
                  </a:cubicBezTo>
                  <a:lnTo>
                    <a:pt x="627" y="1329"/>
                  </a:lnTo>
                  <a:cubicBezTo>
                    <a:pt x="627" y="1329"/>
                    <a:pt x="602" y="1254"/>
                    <a:pt x="577" y="1129"/>
                  </a:cubicBezTo>
                  <a:cubicBezTo>
                    <a:pt x="552" y="1003"/>
                    <a:pt x="502" y="828"/>
                    <a:pt x="477" y="677"/>
                  </a:cubicBezTo>
                  <a:cubicBezTo>
                    <a:pt x="452" y="502"/>
                    <a:pt x="426" y="352"/>
                    <a:pt x="401" y="226"/>
                  </a:cubicBezTo>
                  <a:cubicBezTo>
                    <a:pt x="376" y="101"/>
                    <a:pt x="351" y="1"/>
                    <a:pt x="3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8"/>
            <p:cNvSpPr/>
            <p:nvPr/>
          </p:nvSpPr>
          <p:spPr>
            <a:xfrm>
              <a:off x="5423820" y="2935321"/>
              <a:ext cx="80867" cy="150886"/>
            </a:xfrm>
            <a:custGeom>
              <a:rect b="b" l="l" r="r" t="t"/>
              <a:pathLst>
                <a:path extrusionOk="0" h="1405" w="753">
                  <a:moveTo>
                    <a:pt x="351" y="1"/>
                  </a:moveTo>
                  <a:lnTo>
                    <a:pt x="1" y="101"/>
                  </a:lnTo>
                  <a:lnTo>
                    <a:pt x="427" y="1404"/>
                  </a:lnTo>
                  <a:lnTo>
                    <a:pt x="752" y="1254"/>
                  </a:lnTo>
                  <a:lnTo>
                    <a:pt x="3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8"/>
            <p:cNvSpPr/>
            <p:nvPr/>
          </p:nvSpPr>
          <p:spPr>
            <a:xfrm>
              <a:off x="5496525" y="3134534"/>
              <a:ext cx="99660" cy="148094"/>
            </a:xfrm>
            <a:custGeom>
              <a:rect b="b" l="l" r="r" t="t"/>
              <a:pathLst>
                <a:path extrusionOk="0" h="1379" w="928">
                  <a:moveTo>
                    <a:pt x="351" y="0"/>
                  </a:moveTo>
                  <a:lnTo>
                    <a:pt x="0" y="151"/>
                  </a:lnTo>
                  <a:cubicBezTo>
                    <a:pt x="0" y="151"/>
                    <a:pt x="50" y="226"/>
                    <a:pt x="100" y="351"/>
                  </a:cubicBezTo>
                  <a:cubicBezTo>
                    <a:pt x="151" y="451"/>
                    <a:pt x="201" y="627"/>
                    <a:pt x="301" y="777"/>
                  </a:cubicBezTo>
                  <a:cubicBezTo>
                    <a:pt x="451" y="1078"/>
                    <a:pt x="602" y="1379"/>
                    <a:pt x="602" y="1379"/>
                  </a:cubicBezTo>
                  <a:lnTo>
                    <a:pt x="928" y="1203"/>
                  </a:lnTo>
                  <a:lnTo>
                    <a:pt x="627" y="602"/>
                  </a:lnTo>
                  <a:cubicBezTo>
                    <a:pt x="527" y="477"/>
                    <a:pt x="476" y="301"/>
                    <a:pt x="426" y="201"/>
                  </a:cubicBezTo>
                  <a:cubicBezTo>
                    <a:pt x="376" y="75"/>
                    <a:pt x="351"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8"/>
            <p:cNvSpPr/>
            <p:nvPr/>
          </p:nvSpPr>
          <p:spPr>
            <a:xfrm>
              <a:off x="5598763" y="3325585"/>
              <a:ext cx="113192" cy="140147"/>
            </a:xfrm>
            <a:custGeom>
              <a:rect b="b" l="l" r="r" t="t"/>
              <a:pathLst>
                <a:path extrusionOk="0" h="1305" w="1054">
                  <a:moveTo>
                    <a:pt x="301" y="1"/>
                  </a:moveTo>
                  <a:lnTo>
                    <a:pt x="1" y="176"/>
                  </a:lnTo>
                  <a:cubicBezTo>
                    <a:pt x="1" y="176"/>
                    <a:pt x="176" y="477"/>
                    <a:pt x="352" y="753"/>
                  </a:cubicBezTo>
                  <a:cubicBezTo>
                    <a:pt x="452" y="903"/>
                    <a:pt x="552" y="1028"/>
                    <a:pt x="627" y="1154"/>
                  </a:cubicBezTo>
                  <a:cubicBezTo>
                    <a:pt x="702" y="1254"/>
                    <a:pt x="753" y="1304"/>
                    <a:pt x="753" y="1304"/>
                  </a:cubicBezTo>
                  <a:lnTo>
                    <a:pt x="1053" y="1104"/>
                  </a:lnTo>
                  <a:cubicBezTo>
                    <a:pt x="1053" y="1104"/>
                    <a:pt x="1003" y="1028"/>
                    <a:pt x="903" y="928"/>
                  </a:cubicBezTo>
                  <a:cubicBezTo>
                    <a:pt x="853" y="828"/>
                    <a:pt x="753" y="677"/>
                    <a:pt x="652" y="552"/>
                  </a:cubicBezTo>
                  <a:cubicBezTo>
                    <a:pt x="477" y="276"/>
                    <a:pt x="301"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8"/>
            <p:cNvSpPr/>
            <p:nvPr/>
          </p:nvSpPr>
          <p:spPr>
            <a:xfrm>
              <a:off x="5722587" y="3497843"/>
              <a:ext cx="126616" cy="134670"/>
            </a:xfrm>
            <a:custGeom>
              <a:rect b="b" l="l" r="r" t="t"/>
              <a:pathLst>
                <a:path extrusionOk="0" h="1254" w="1179">
                  <a:moveTo>
                    <a:pt x="301" y="1"/>
                  </a:moveTo>
                  <a:lnTo>
                    <a:pt x="1" y="226"/>
                  </a:lnTo>
                  <a:cubicBezTo>
                    <a:pt x="1" y="226"/>
                    <a:pt x="51" y="302"/>
                    <a:pt x="126" y="402"/>
                  </a:cubicBezTo>
                  <a:cubicBezTo>
                    <a:pt x="226" y="502"/>
                    <a:pt x="301" y="652"/>
                    <a:pt x="427" y="778"/>
                  </a:cubicBezTo>
                  <a:cubicBezTo>
                    <a:pt x="677" y="1003"/>
                    <a:pt x="903" y="1254"/>
                    <a:pt x="903" y="1254"/>
                  </a:cubicBezTo>
                  <a:lnTo>
                    <a:pt x="1178" y="1003"/>
                  </a:lnTo>
                  <a:lnTo>
                    <a:pt x="702" y="527"/>
                  </a:lnTo>
                  <a:cubicBezTo>
                    <a:pt x="602" y="402"/>
                    <a:pt x="502" y="276"/>
                    <a:pt x="427" y="176"/>
                  </a:cubicBezTo>
                  <a:cubicBezTo>
                    <a:pt x="351" y="76"/>
                    <a:pt x="301"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8"/>
            <p:cNvSpPr/>
            <p:nvPr/>
          </p:nvSpPr>
          <p:spPr>
            <a:xfrm>
              <a:off x="5857150" y="2572012"/>
              <a:ext cx="632649" cy="102345"/>
            </a:xfrm>
            <a:custGeom>
              <a:rect b="b" l="l" r="r" t="t"/>
              <a:pathLst>
                <a:path extrusionOk="0" h="953" w="5891">
                  <a:moveTo>
                    <a:pt x="126" y="0"/>
                  </a:moveTo>
                  <a:lnTo>
                    <a:pt x="1" y="100"/>
                  </a:lnTo>
                  <a:lnTo>
                    <a:pt x="477" y="652"/>
                  </a:lnTo>
                  <a:cubicBezTo>
                    <a:pt x="583" y="784"/>
                    <a:pt x="737" y="847"/>
                    <a:pt x="893" y="847"/>
                  </a:cubicBezTo>
                  <a:cubicBezTo>
                    <a:pt x="1032" y="847"/>
                    <a:pt x="1172" y="797"/>
                    <a:pt x="1279" y="702"/>
                  </a:cubicBezTo>
                  <a:lnTo>
                    <a:pt x="1730" y="326"/>
                  </a:lnTo>
                  <a:cubicBezTo>
                    <a:pt x="1805" y="251"/>
                    <a:pt x="1905" y="226"/>
                    <a:pt x="2006" y="226"/>
                  </a:cubicBezTo>
                  <a:cubicBezTo>
                    <a:pt x="2106" y="226"/>
                    <a:pt x="2206" y="276"/>
                    <a:pt x="2281" y="376"/>
                  </a:cubicBezTo>
                  <a:lnTo>
                    <a:pt x="2582" y="727"/>
                  </a:lnTo>
                  <a:cubicBezTo>
                    <a:pt x="2682" y="852"/>
                    <a:pt x="2833" y="902"/>
                    <a:pt x="2983" y="928"/>
                  </a:cubicBezTo>
                  <a:cubicBezTo>
                    <a:pt x="3133" y="928"/>
                    <a:pt x="3284" y="877"/>
                    <a:pt x="3409" y="777"/>
                  </a:cubicBezTo>
                  <a:lnTo>
                    <a:pt x="3785" y="426"/>
                  </a:lnTo>
                  <a:cubicBezTo>
                    <a:pt x="3860" y="351"/>
                    <a:pt x="3986" y="326"/>
                    <a:pt x="4086" y="326"/>
                  </a:cubicBezTo>
                  <a:cubicBezTo>
                    <a:pt x="4186" y="351"/>
                    <a:pt x="4286" y="401"/>
                    <a:pt x="4362" y="476"/>
                  </a:cubicBezTo>
                  <a:lnTo>
                    <a:pt x="4562" y="727"/>
                  </a:lnTo>
                  <a:cubicBezTo>
                    <a:pt x="4662" y="852"/>
                    <a:pt x="4813" y="928"/>
                    <a:pt x="4988" y="953"/>
                  </a:cubicBezTo>
                  <a:cubicBezTo>
                    <a:pt x="5139" y="953"/>
                    <a:pt x="5314" y="877"/>
                    <a:pt x="5414" y="777"/>
                  </a:cubicBezTo>
                  <a:lnTo>
                    <a:pt x="5890" y="276"/>
                  </a:lnTo>
                  <a:lnTo>
                    <a:pt x="5765" y="151"/>
                  </a:lnTo>
                  <a:lnTo>
                    <a:pt x="5289" y="652"/>
                  </a:lnTo>
                  <a:cubicBezTo>
                    <a:pt x="5214" y="727"/>
                    <a:pt x="5113" y="777"/>
                    <a:pt x="4988" y="777"/>
                  </a:cubicBezTo>
                  <a:cubicBezTo>
                    <a:pt x="4863" y="777"/>
                    <a:pt x="4763" y="727"/>
                    <a:pt x="4687" y="627"/>
                  </a:cubicBezTo>
                  <a:lnTo>
                    <a:pt x="4487" y="376"/>
                  </a:lnTo>
                  <a:cubicBezTo>
                    <a:pt x="4412" y="251"/>
                    <a:pt x="4261" y="176"/>
                    <a:pt x="4111" y="151"/>
                  </a:cubicBezTo>
                  <a:cubicBezTo>
                    <a:pt x="3936" y="151"/>
                    <a:pt x="3785" y="201"/>
                    <a:pt x="3660" y="301"/>
                  </a:cubicBezTo>
                  <a:lnTo>
                    <a:pt x="3284" y="652"/>
                  </a:lnTo>
                  <a:cubicBezTo>
                    <a:pt x="3209" y="727"/>
                    <a:pt x="3108" y="752"/>
                    <a:pt x="3008" y="752"/>
                  </a:cubicBezTo>
                  <a:cubicBezTo>
                    <a:pt x="2883" y="752"/>
                    <a:pt x="2783" y="702"/>
                    <a:pt x="2732" y="627"/>
                  </a:cubicBezTo>
                  <a:lnTo>
                    <a:pt x="2407" y="251"/>
                  </a:lnTo>
                  <a:cubicBezTo>
                    <a:pt x="2306" y="125"/>
                    <a:pt x="2156" y="75"/>
                    <a:pt x="2006" y="50"/>
                  </a:cubicBezTo>
                  <a:cubicBezTo>
                    <a:pt x="1855" y="50"/>
                    <a:pt x="1730" y="100"/>
                    <a:pt x="1605" y="201"/>
                  </a:cubicBezTo>
                  <a:lnTo>
                    <a:pt x="1154" y="577"/>
                  </a:lnTo>
                  <a:cubicBezTo>
                    <a:pt x="1085" y="646"/>
                    <a:pt x="995" y="678"/>
                    <a:pt x="903" y="678"/>
                  </a:cubicBezTo>
                  <a:cubicBezTo>
                    <a:pt x="794" y="678"/>
                    <a:pt x="684" y="633"/>
                    <a:pt x="602" y="552"/>
                  </a:cubicBezTo>
                  <a:lnTo>
                    <a:pt x="126" y="0"/>
                  </a:lnTo>
                  <a:close/>
                </a:path>
              </a:pathLst>
            </a:custGeom>
            <a:solidFill>
              <a:srgbClr val="F9A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8"/>
            <p:cNvSpPr/>
            <p:nvPr/>
          </p:nvSpPr>
          <p:spPr>
            <a:xfrm>
              <a:off x="6834208" y="2350569"/>
              <a:ext cx="594203" cy="440846"/>
            </a:xfrm>
            <a:custGeom>
              <a:rect b="b" l="l" r="r" t="t"/>
              <a:pathLst>
                <a:path extrusionOk="0" h="4105" w="5533">
                  <a:moveTo>
                    <a:pt x="967" y="0"/>
                  </a:moveTo>
                  <a:cubicBezTo>
                    <a:pt x="870" y="0"/>
                    <a:pt x="784" y="29"/>
                    <a:pt x="727" y="57"/>
                  </a:cubicBezTo>
                  <a:cubicBezTo>
                    <a:pt x="0" y="483"/>
                    <a:pt x="1103" y="3466"/>
                    <a:pt x="2507" y="4017"/>
                  </a:cubicBezTo>
                  <a:cubicBezTo>
                    <a:pt x="2667" y="4078"/>
                    <a:pt x="2830" y="4104"/>
                    <a:pt x="2993" y="4104"/>
                  </a:cubicBezTo>
                  <a:cubicBezTo>
                    <a:pt x="3904" y="4104"/>
                    <a:pt x="4804" y="3289"/>
                    <a:pt x="5038" y="3140"/>
                  </a:cubicBezTo>
                  <a:cubicBezTo>
                    <a:pt x="5532" y="2781"/>
                    <a:pt x="5523" y="2502"/>
                    <a:pt x="5354" y="2502"/>
                  </a:cubicBezTo>
                  <a:cubicBezTo>
                    <a:pt x="5334" y="2502"/>
                    <a:pt x="5312" y="2505"/>
                    <a:pt x="5289" y="2513"/>
                  </a:cubicBezTo>
                  <a:cubicBezTo>
                    <a:pt x="5038" y="2563"/>
                    <a:pt x="4963" y="2814"/>
                    <a:pt x="4587" y="2964"/>
                  </a:cubicBezTo>
                  <a:cubicBezTo>
                    <a:pt x="4352" y="3052"/>
                    <a:pt x="4074" y="3192"/>
                    <a:pt x="3719" y="3192"/>
                  </a:cubicBezTo>
                  <a:cubicBezTo>
                    <a:pt x="3467" y="3192"/>
                    <a:pt x="3175" y="3122"/>
                    <a:pt x="2833" y="2914"/>
                  </a:cubicBezTo>
                  <a:cubicBezTo>
                    <a:pt x="2031" y="2438"/>
                    <a:pt x="1805" y="959"/>
                    <a:pt x="1479" y="358"/>
                  </a:cubicBezTo>
                  <a:cubicBezTo>
                    <a:pt x="1323" y="77"/>
                    <a:pt x="1129" y="0"/>
                    <a:pt x="967" y="0"/>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8"/>
            <p:cNvSpPr/>
            <p:nvPr/>
          </p:nvSpPr>
          <p:spPr>
            <a:xfrm>
              <a:off x="6454682" y="2328446"/>
              <a:ext cx="651443" cy="1721502"/>
            </a:xfrm>
            <a:custGeom>
              <a:rect b="b" l="l" r="r" t="t"/>
              <a:pathLst>
                <a:path extrusionOk="0" h="16030" w="6066">
                  <a:moveTo>
                    <a:pt x="3680" y="0"/>
                  </a:moveTo>
                  <a:cubicBezTo>
                    <a:pt x="3120" y="0"/>
                    <a:pt x="2544" y="129"/>
                    <a:pt x="2231" y="263"/>
                  </a:cubicBezTo>
                  <a:cubicBezTo>
                    <a:pt x="1504" y="539"/>
                    <a:pt x="301" y="1015"/>
                    <a:pt x="1153" y="2519"/>
                  </a:cubicBezTo>
                  <a:cubicBezTo>
                    <a:pt x="1755" y="3546"/>
                    <a:pt x="1655" y="4323"/>
                    <a:pt x="1580" y="5501"/>
                  </a:cubicBezTo>
                  <a:lnTo>
                    <a:pt x="1580" y="5602"/>
                  </a:lnTo>
                  <a:cubicBezTo>
                    <a:pt x="1204" y="8960"/>
                    <a:pt x="1028" y="10163"/>
                    <a:pt x="727" y="11441"/>
                  </a:cubicBezTo>
                  <a:cubicBezTo>
                    <a:pt x="402" y="12895"/>
                    <a:pt x="1" y="16003"/>
                    <a:pt x="652" y="16028"/>
                  </a:cubicBezTo>
                  <a:cubicBezTo>
                    <a:pt x="686" y="16029"/>
                    <a:pt x="719" y="16030"/>
                    <a:pt x="751" y="16030"/>
                  </a:cubicBezTo>
                  <a:cubicBezTo>
                    <a:pt x="1338" y="16030"/>
                    <a:pt x="1635" y="15821"/>
                    <a:pt x="1279" y="15702"/>
                  </a:cubicBezTo>
                  <a:cubicBezTo>
                    <a:pt x="903" y="15602"/>
                    <a:pt x="903" y="15551"/>
                    <a:pt x="903" y="15426"/>
                  </a:cubicBezTo>
                  <a:cubicBezTo>
                    <a:pt x="1078" y="13922"/>
                    <a:pt x="3209" y="11592"/>
                    <a:pt x="3384" y="9812"/>
                  </a:cubicBezTo>
                  <a:cubicBezTo>
                    <a:pt x="3434" y="9186"/>
                    <a:pt x="3484" y="8634"/>
                    <a:pt x="3509" y="8133"/>
                  </a:cubicBezTo>
                  <a:cubicBezTo>
                    <a:pt x="3760" y="9461"/>
                    <a:pt x="3585" y="10840"/>
                    <a:pt x="3610" y="11291"/>
                  </a:cubicBezTo>
                  <a:cubicBezTo>
                    <a:pt x="3660" y="12945"/>
                    <a:pt x="3986" y="16028"/>
                    <a:pt x="4687" y="16028"/>
                  </a:cubicBezTo>
                  <a:cubicBezTo>
                    <a:pt x="5464" y="16028"/>
                    <a:pt x="5815" y="15802"/>
                    <a:pt x="5339" y="15702"/>
                  </a:cubicBezTo>
                  <a:cubicBezTo>
                    <a:pt x="4913" y="15602"/>
                    <a:pt x="4938" y="15577"/>
                    <a:pt x="4938" y="15451"/>
                  </a:cubicBezTo>
                  <a:cubicBezTo>
                    <a:pt x="5038" y="13822"/>
                    <a:pt x="5765" y="10764"/>
                    <a:pt x="5915" y="8810"/>
                  </a:cubicBezTo>
                  <a:cubicBezTo>
                    <a:pt x="6066" y="6529"/>
                    <a:pt x="5063" y="4875"/>
                    <a:pt x="5038" y="4774"/>
                  </a:cubicBezTo>
                  <a:cubicBezTo>
                    <a:pt x="4462" y="3271"/>
                    <a:pt x="5339" y="1817"/>
                    <a:pt x="5164" y="840"/>
                  </a:cubicBezTo>
                  <a:cubicBezTo>
                    <a:pt x="5052" y="200"/>
                    <a:pt x="4378" y="0"/>
                    <a:pt x="3680" y="0"/>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8"/>
            <p:cNvSpPr/>
            <p:nvPr/>
          </p:nvSpPr>
          <p:spPr>
            <a:xfrm>
              <a:off x="6468107" y="2884202"/>
              <a:ext cx="635334" cy="1058031"/>
            </a:xfrm>
            <a:custGeom>
              <a:rect b="b" l="l" r="r" t="t"/>
              <a:pathLst>
                <a:path extrusionOk="0" h="9852" w="5916">
                  <a:moveTo>
                    <a:pt x="5089" y="0"/>
                  </a:moveTo>
                  <a:cubicBezTo>
                    <a:pt x="4388" y="523"/>
                    <a:pt x="3566" y="668"/>
                    <a:pt x="2851" y="668"/>
                  </a:cubicBezTo>
                  <a:cubicBezTo>
                    <a:pt x="2263" y="668"/>
                    <a:pt x="1746" y="570"/>
                    <a:pt x="1429" y="502"/>
                  </a:cubicBezTo>
                  <a:cubicBezTo>
                    <a:pt x="1254" y="2181"/>
                    <a:pt x="126" y="8547"/>
                    <a:pt x="1" y="9424"/>
                  </a:cubicBezTo>
                  <a:cubicBezTo>
                    <a:pt x="577" y="9625"/>
                    <a:pt x="753" y="9675"/>
                    <a:pt x="928" y="9675"/>
                  </a:cubicBezTo>
                  <a:cubicBezTo>
                    <a:pt x="3961" y="5214"/>
                    <a:pt x="3359" y="3459"/>
                    <a:pt x="3384" y="2958"/>
                  </a:cubicBezTo>
                  <a:lnTo>
                    <a:pt x="3384" y="2958"/>
                  </a:lnTo>
                  <a:cubicBezTo>
                    <a:pt x="3485" y="3534"/>
                    <a:pt x="3510" y="6843"/>
                    <a:pt x="3735" y="9675"/>
                  </a:cubicBezTo>
                  <a:cubicBezTo>
                    <a:pt x="3855" y="9750"/>
                    <a:pt x="4119" y="9852"/>
                    <a:pt x="4402" y="9852"/>
                  </a:cubicBezTo>
                  <a:cubicBezTo>
                    <a:pt x="4593" y="9852"/>
                    <a:pt x="4792" y="9806"/>
                    <a:pt x="4963" y="9675"/>
                  </a:cubicBezTo>
                  <a:cubicBezTo>
                    <a:pt x="4988" y="9499"/>
                    <a:pt x="5790" y="3785"/>
                    <a:pt x="5790" y="3635"/>
                  </a:cubicBezTo>
                  <a:cubicBezTo>
                    <a:pt x="5916" y="1955"/>
                    <a:pt x="5389" y="627"/>
                    <a:pt x="50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8"/>
            <p:cNvSpPr/>
            <p:nvPr/>
          </p:nvSpPr>
          <p:spPr>
            <a:xfrm>
              <a:off x="6610831" y="2321680"/>
              <a:ext cx="495294" cy="734135"/>
            </a:xfrm>
            <a:custGeom>
              <a:rect b="b" l="l" r="r" t="t"/>
              <a:pathLst>
                <a:path extrusionOk="0" h="6836" w="4612">
                  <a:moveTo>
                    <a:pt x="2281" y="0"/>
                  </a:moveTo>
                  <a:cubicBezTo>
                    <a:pt x="3484" y="1329"/>
                    <a:pt x="3183" y="1880"/>
                    <a:pt x="2782" y="1955"/>
                  </a:cubicBezTo>
                  <a:cubicBezTo>
                    <a:pt x="2694" y="1974"/>
                    <a:pt x="2607" y="1983"/>
                    <a:pt x="2522" y="1983"/>
                  </a:cubicBezTo>
                  <a:cubicBezTo>
                    <a:pt x="1383" y="1983"/>
                    <a:pt x="602" y="376"/>
                    <a:pt x="602" y="376"/>
                  </a:cubicBezTo>
                  <a:lnTo>
                    <a:pt x="276" y="502"/>
                  </a:lnTo>
                  <a:cubicBezTo>
                    <a:pt x="276" y="502"/>
                    <a:pt x="953" y="1053"/>
                    <a:pt x="1053" y="2231"/>
                  </a:cubicBezTo>
                  <a:cubicBezTo>
                    <a:pt x="1178" y="3634"/>
                    <a:pt x="100" y="3634"/>
                    <a:pt x="100" y="3634"/>
                  </a:cubicBezTo>
                  <a:cubicBezTo>
                    <a:pt x="251" y="4411"/>
                    <a:pt x="0" y="6642"/>
                    <a:pt x="0" y="6642"/>
                  </a:cubicBezTo>
                  <a:cubicBezTo>
                    <a:pt x="456" y="6775"/>
                    <a:pt x="954" y="6836"/>
                    <a:pt x="1507" y="6836"/>
                  </a:cubicBezTo>
                  <a:cubicBezTo>
                    <a:pt x="1684" y="6836"/>
                    <a:pt x="1867" y="6830"/>
                    <a:pt x="2055" y="6817"/>
                  </a:cubicBezTo>
                  <a:cubicBezTo>
                    <a:pt x="3835" y="6642"/>
                    <a:pt x="4236" y="6316"/>
                    <a:pt x="4236" y="6316"/>
                  </a:cubicBezTo>
                  <a:cubicBezTo>
                    <a:pt x="4236" y="6316"/>
                    <a:pt x="4612" y="5414"/>
                    <a:pt x="4236" y="3484"/>
                  </a:cubicBezTo>
                  <a:cubicBezTo>
                    <a:pt x="3860" y="1529"/>
                    <a:pt x="2707" y="101"/>
                    <a:pt x="2707" y="101"/>
                  </a:cubicBezTo>
                  <a:lnTo>
                    <a:pt x="22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8"/>
            <p:cNvSpPr/>
            <p:nvPr/>
          </p:nvSpPr>
          <p:spPr>
            <a:xfrm>
              <a:off x="6689443" y="2243606"/>
              <a:ext cx="182889" cy="179345"/>
            </a:xfrm>
            <a:custGeom>
              <a:rect b="b" l="l" r="r" t="t"/>
              <a:pathLst>
                <a:path extrusionOk="0" h="1670" w="1703">
                  <a:moveTo>
                    <a:pt x="196" y="1"/>
                  </a:moveTo>
                  <a:cubicBezTo>
                    <a:pt x="196" y="1"/>
                    <a:pt x="622" y="552"/>
                    <a:pt x="271" y="953"/>
                  </a:cubicBezTo>
                  <a:cubicBezTo>
                    <a:pt x="0" y="1281"/>
                    <a:pt x="1055" y="1669"/>
                    <a:pt x="1495" y="1669"/>
                  </a:cubicBezTo>
                  <a:cubicBezTo>
                    <a:pt x="1626" y="1669"/>
                    <a:pt x="1703" y="1635"/>
                    <a:pt x="1674" y="1554"/>
                  </a:cubicBezTo>
                  <a:cubicBezTo>
                    <a:pt x="1524" y="1128"/>
                    <a:pt x="1223" y="903"/>
                    <a:pt x="1323" y="326"/>
                  </a:cubicBezTo>
                  <a:lnTo>
                    <a:pt x="196" y="1"/>
                  </a:lnTo>
                  <a:close/>
                </a:path>
              </a:pathLst>
            </a:custGeom>
            <a:solidFill>
              <a:srgbClr val="633C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8"/>
            <p:cNvSpPr/>
            <p:nvPr/>
          </p:nvSpPr>
          <p:spPr>
            <a:xfrm>
              <a:off x="6656581" y="2089498"/>
              <a:ext cx="261179" cy="260534"/>
            </a:xfrm>
            <a:custGeom>
              <a:rect b="b" l="l" r="r" t="t"/>
              <a:pathLst>
                <a:path extrusionOk="0" h="2426" w="2432">
                  <a:moveTo>
                    <a:pt x="858" y="1"/>
                  </a:moveTo>
                  <a:cubicBezTo>
                    <a:pt x="499" y="1"/>
                    <a:pt x="234" y="346"/>
                    <a:pt x="176" y="558"/>
                  </a:cubicBezTo>
                  <a:cubicBezTo>
                    <a:pt x="0" y="1160"/>
                    <a:pt x="351" y="1661"/>
                    <a:pt x="602" y="1887"/>
                  </a:cubicBezTo>
                  <a:cubicBezTo>
                    <a:pt x="1009" y="2278"/>
                    <a:pt x="1470" y="2425"/>
                    <a:pt x="1784" y="2425"/>
                  </a:cubicBezTo>
                  <a:cubicBezTo>
                    <a:pt x="1952" y="2425"/>
                    <a:pt x="2078" y="2383"/>
                    <a:pt x="2131" y="2313"/>
                  </a:cubicBezTo>
                  <a:cubicBezTo>
                    <a:pt x="2431" y="1862"/>
                    <a:pt x="1680" y="383"/>
                    <a:pt x="1203" y="107"/>
                  </a:cubicBezTo>
                  <a:cubicBezTo>
                    <a:pt x="1082" y="32"/>
                    <a:pt x="966" y="1"/>
                    <a:pt x="858" y="1"/>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8"/>
            <p:cNvSpPr/>
            <p:nvPr/>
          </p:nvSpPr>
          <p:spPr>
            <a:xfrm>
              <a:off x="6632310" y="2071563"/>
              <a:ext cx="215429" cy="243996"/>
            </a:xfrm>
            <a:custGeom>
              <a:rect b="b" l="l" r="r" t="t"/>
              <a:pathLst>
                <a:path extrusionOk="0" h="2272" w="2006">
                  <a:moveTo>
                    <a:pt x="1156" y="0"/>
                  </a:moveTo>
                  <a:cubicBezTo>
                    <a:pt x="713" y="0"/>
                    <a:pt x="260" y="305"/>
                    <a:pt x="151" y="801"/>
                  </a:cubicBezTo>
                  <a:cubicBezTo>
                    <a:pt x="1" y="1502"/>
                    <a:pt x="352" y="1828"/>
                    <a:pt x="402" y="1903"/>
                  </a:cubicBezTo>
                  <a:cubicBezTo>
                    <a:pt x="591" y="2121"/>
                    <a:pt x="864" y="2272"/>
                    <a:pt x="997" y="2272"/>
                  </a:cubicBezTo>
                  <a:cubicBezTo>
                    <a:pt x="1093" y="2272"/>
                    <a:pt x="1115" y="2193"/>
                    <a:pt x="978" y="2004"/>
                  </a:cubicBezTo>
                  <a:cubicBezTo>
                    <a:pt x="627" y="1552"/>
                    <a:pt x="1078" y="1552"/>
                    <a:pt x="803" y="1176"/>
                  </a:cubicBezTo>
                  <a:cubicBezTo>
                    <a:pt x="702" y="1026"/>
                    <a:pt x="828" y="1051"/>
                    <a:pt x="1404" y="826"/>
                  </a:cubicBezTo>
                  <a:cubicBezTo>
                    <a:pt x="1981" y="600"/>
                    <a:pt x="2006" y="550"/>
                    <a:pt x="1880" y="374"/>
                  </a:cubicBezTo>
                  <a:cubicBezTo>
                    <a:pt x="1699" y="116"/>
                    <a:pt x="1429" y="0"/>
                    <a:pt x="1156" y="0"/>
                  </a:cubicBezTo>
                  <a:close/>
                </a:path>
              </a:pathLst>
            </a:custGeom>
            <a:solidFill>
              <a:srgbClr val="171B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8"/>
            <p:cNvSpPr/>
            <p:nvPr/>
          </p:nvSpPr>
          <p:spPr>
            <a:xfrm>
              <a:off x="6914968" y="4009246"/>
              <a:ext cx="166995" cy="45534"/>
            </a:xfrm>
            <a:custGeom>
              <a:rect b="b" l="l" r="r" t="t"/>
              <a:pathLst>
                <a:path extrusionOk="0" h="424" w="1555">
                  <a:moveTo>
                    <a:pt x="928" y="1"/>
                  </a:moveTo>
                  <a:cubicBezTo>
                    <a:pt x="811" y="84"/>
                    <a:pt x="669" y="112"/>
                    <a:pt x="531" y="112"/>
                  </a:cubicBezTo>
                  <a:cubicBezTo>
                    <a:pt x="257" y="112"/>
                    <a:pt x="0" y="1"/>
                    <a:pt x="0" y="1"/>
                  </a:cubicBezTo>
                  <a:lnTo>
                    <a:pt x="0" y="1"/>
                  </a:lnTo>
                  <a:cubicBezTo>
                    <a:pt x="0" y="319"/>
                    <a:pt x="230" y="423"/>
                    <a:pt x="503" y="423"/>
                  </a:cubicBezTo>
                  <a:cubicBezTo>
                    <a:pt x="724" y="423"/>
                    <a:pt x="974" y="355"/>
                    <a:pt x="1153" y="276"/>
                  </a:cubicBezTo>
                  <a:cubicBezTo>
                    <a:pt x="1554" y="101"/>
                    <a:pt x="928" y="1"/>
                    <a:pt x="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8"/>
            <p:cNvSpPr/>
            <p:nvPr/>
          </p:nvSpPr>
          <p:spPr>
            <a:xfrm>
              <a:off x="6493559" y="4014616"/>
              <a:ext cx="168499" cy="45534"/>
            </a:xfrm>
            <a:custGeom>
              <a:rect b="b" l="l" r="r" t="t"/>
              <a:pathLst>
                <a:path extrusionOk="0" h="424" w="1569">
                  <a:moveTo>
                    <a:pt x="917" y="1"/>
                  </a:moveTo>
                  <a:cubicBezTo>
                    <a:pt x="800" y="84"/>
                    <a:pt x="661" y="112"/>
                    <a:pt x="527" y="112"/>
                  </a:cubicBezTo>
                  <a:cubicBezTo>
                    <a:pt x="260" y="112"/>
                    <a:pt x="15" y="1"/>
                    <a:pt x="15" y="1"/>
                  </a:cubicBezTo>
                  <a:lnTo>
                    <a:pt x="15" y="1"/>
                  </a:lnTo>
                  <a:cubicBezTo>
                    <a:pt x="1" y="319"/>
                    <a:pt x="232" y="424"/>
                    <a:pt x="509" y="424"/>
                  </a:cubicBezTo>
                  <a:cubicBezTo>
                    <a:pt x="733" y="424"/>
                    <a:pt x="988" y="355"/>
                    <a:pt x="1167" y="277"/>
                  </a:cubicBezTo>
                  <a:cubicBezTo>
                    <a:pt x="1568" y="101"/>
                    <a:pt x="917" y="1"/>
                    <a:pt x="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8"/>
            <p:cNvSpPr/>
            <p:nvPr/>
          </p:nvSpPr>
          <p:spPr>
            <a:xfrm>
              <a:off x="6831523" y="3145273"/>
              <a:ext cx="40487" cy="301558"/>
            </a:xfrm>
            <a:custGeom>
              <a:rect b="b" l="l" r="r" t="t"/>
              <a:pathLst>
                <a:path extrusionOk="0" h="2808" w="377">
                  <a:moveTo>
                    <a:pt x="376" y="1"/>
                  </a:moveTo>
                  <a:lnTo>
                    <a:pt x="0" y="527"/>
                  </a:lnTo>
                  <a:lnTo>
                    <a:pt x="126" y="2808"/>
                  </a:lnTo>
                  <a:lnTo>
                    <a:pt x="3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8"/>
            <p:cNvSpPr/>
            <p:nvPr/>
          </p:nvSpPr>
          <p:spPr>
            <a:xfrm>
              <a:off x="6618886" y="3096839"/>
              <a:ext cx="78182" cy="99660"/>
            </a:xfrm>
            <a:custGeom>
              <a:rect b="b" l="l" r="r" t="t"/>
              <a:pathLst>
                <a:path extrusionOk="0" h="928" w="728">
                  <a:moveTo>
                    <a:pt x="627" y="0"/>
                  </a:moveTo>
                  <a:lnTo>
                    <a:pt x="552" y="25"/>
                  </a:lnTo>
                  <a:cubicBezTo>
                    <a:pt x="552" y="25"/>
                    <a:pt x="652" y="351"/>
                    <a:pt x="477" y="602"/>
                  </a:cubicBezTo>
                  <a:cubicBezTo>
                    <a:pt x="401" y="727"/>
                    <a:pt x="226" y="828"/>
                    <a:pt x="0" y="853"/>
                  </a:cubicBezTo>
                  <a:lnTo>
                    <a:pt x="0" y="928"/>
                  </a:lnTo>
                  <a:cubicBezTo>
                    <a:pt x="251" y="903"/>
                    <a:pt x="426" y="802"/>
                    <a:pt x="552" y="627"/>
                  </a:cubicBezTo>
                  <a:cubicBezTo>
                    <a:pt x="727" y="351"/>
                    <a:pt x="627" y="25"/>
                    <a:pt x="6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8"/>
            <p:cNvSpPr/>
            <p:nvPr/>
          </p:nvSpPr>
          <p:spPr>
            <a:xfrm>
              <a:off x="6974141" y="3061829"/>
              <a:ext cx="78182" cy="99660"/>
            </a:xfrm>
            <a:custGeom>
              <a:rect b="b" l="l" r="r" t="t"/>
              <a:pathLst>
                <a:path extrusionOk="0" h="928" w="728">
                  <a:moveTo>
                    <a:pt x="101" y="1"/>
                  </a:moveTo>
                  <a:cubicBezTo>
                    <a:pt x="101" y="26"/>
                    <a:pt x="1" y="377"/>
                    <a:pt x="176" y="627"/>
                  </a:cubicBezTo>
                  <a:cubicBezTo>
                    <a:pt x="276" y="803"/>
                    <a:pt x="452" y="903"/>
                    <a:pt x="728" y="928"/>
                  </a:cubicBezTo>
                  <a:lnTo>
                    <a:pt x="728" y="853"/>
                  </a:lnTo>
                  <a:cubicBezTo>
                    <a:pt x="502" y="828"/>
                    <a:pt x="327" y="752"/>
                    <a:pt x="226" y="602"/>
                  </a:cubicBezTo>
                  <a:cubicBezTo>
                    <a:pt x="76" y="351"/>
                    <a:pt x="151" y="26"/>
                    <a:pt x="151" y="26"/>
                  </a:cubicBezTo>
                  <a:lnTo>
                    <a:pt x="1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8"/>
            <p:cNvSpPr/>
            <p:nvPr/>
          </p:nvSpPr>
          <p:spPr>
            <a:xfrm>
              <a:off x="6874588" y="2598860"/>
              <a:ext cx="328514" cy="247754"/>
            </a:xfrm>
            <a:custGeom>
              <a:rect b="b" l="l" r="r" t="t"/>
              <a:pathLst>
                <a:path extrusionOk="0" h="2307" w="3059">
                  <a:moveTo>
                    <a:pt x="3058" y="1"/>
                  </a:moveTo>
                  <a:lnTo>
                    <a:pt x="0" y="1154"/>
                  </a:lnTo>
                  <a:lnTo>
                    <a:pt x="1680" y="2307"/>
                  </a:lnTo>
                  <a:lnTo>
                    <a:pt x="30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8"/>
            <p:cNvSpPr/>
            <p:nvPr/>
          </p:nvSpPr>
          <p:spPr>
            <a:xfrm>
              <a:off x="7054900" y="2499308"/>
              <a:ext cx="414642" cy="347307"/>
            </a:xfrm>
            <a:custGeom>
              <a:rect b="b" l="l" r="r" t="t"/>
              <a:pathLst>
                <a:path extrusionOk="0" h="3234" w="3861">
                  <a:moveTo>
                    <a:pt x="3860" y="0"/>
                  </a:moveTo>
                  <a:lnTo>
                    <a:pt x="978" y="878"/>
                  </a:lnTo>
                  <a:lnTo>
                    <a:pt x="1" y="3234"/>
                  </a:lnTo>
                  <a:lnTo>
                    <a:pt x="2983" y="2206"/>
                  </a:lnTo>
                  <a:lnTo>
                    <a:pt x="38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8"/>
            <p:cNvSpPr/>
            <p:nvPr/>
          </p:nvSpPr>
          <p:spPr>
            <a:xfrm>
              <a:off x="6489693" y="2423596"/>
              <a:ext cx="675714" cy="441168"/>
            </a:xfrm>
            <a:custGeom>
              <a:rect b="b" l="l" r="r" t="t"/>
              <a:pathLst>
                <a:path extrusionOk="0" h="4108" w="6292">
                  <a:moveTo>
                    <a:pt x="1134" y="1"/>
                  </a:moveTo>
                  <a:cubicBezTo>
                    <a:pt x="905" y="1"/>
                    <a:pt x="752" y="154"/>
                    <a:pt x="752" y="154"/>
                  </a:cubicBezTo>
                  <a:cubicBezTo>
                    <a:pt x="0" y="680"/>
                    <a:pt x="1529" y="3638"/>
                    <a:pt x="3083" y="4064"/>
                  </a:cubicBezTo>
                  <a:cubicBezTo>
                    <a:pt x="3204" y="4094"/>
                    <a:pt x="3326" y="4108"/>
                    <a:pt x="3446" y="4108"/>
                  </a:cubicBezTo>
                  <a:cubicBezTo>
                    <a:pt x="4520" y="4108"/>
                    <a:pt x="5519" y="3014"/>
                    <a:pt x="5790" y="2811"/>
                  </a:cubicBezTo>
                  <a:cubicBezTo>
                    <a:pt x="6292" y="2374"/>
                    <a:pt x="6281" y="2090"/>
                    <a:pt x="6087" y="2090"/>
                  </a:cubicBezTo>
                  <a:cubicBezTo>
                    <a:pt x="6059" y="2090"/>
                    <a:pt x="6026" y="2096"/>
                    <a:pt x="5990" y="2109"/>
                  </a:cubicBezTo>
                  <a:cubicBezTo>
                    <a:pt x="5740" y="2184"/>
                    <a:pt x="5690" y="2460"/>
                    <a:pt x="5264" y="2685"/>
                  </a:cubicBezTo>
                  <a:cubicBezTo>
                    <a:pt x="4996" y="2819"/>
                    <a:pt x="4651" y="3042"/>
                    <a:pt x="4183" y="3042"/>
                  </a:cubicBezTo>
                  <a:cubicBezTo>
                    <a:pt x="3949" y="3042"/>
                    <a:pt x="3685" y="2986"/>
                    <a:pt x="3384" y="2836"/>
                  </a:cubicBezTo>
                  <a:cubicBezTo>
                    <a:pt x="2457" y="2410"/>
                    <a:pt x="2131" y="680"/>
                    <a:pt x="1579" y="204"/>
                  </a:cubicBezTo>
                  <a:cubicBezTo>
                    <a:pt x="1416" y="50"/>
                    <a:pt x="1263" y="1"/>
                    <a:pt x="1134" y="1"/>
                  </a:cubicBezTo>
                  <a:close/>
                </a:path>
              </a:pathLst>
            </a:custGeom>
            <a:solidFill>
              <a:srgbClr val="8050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5" name="Shape 1805"/>
        <p:cNvGrpSpPr/>
        <p:nvPr/>
      </p:nvGrpSpPr>
      <p:grpSpPr>
        <a:xfrm>
          <a:off x="0" y="0"/>
          <a:ext cx="0" cy="0"/>
          <a:chOff x="0" y="0"/>
          <a:chExt cx="0" cy="0"/>
        </a:xfrm>
      </p:grpSpPr>
      <p:sp>
        <p:nvSpPr>
          <p:cNvPr id="1806" name="Google Shape;1806;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concepts</a:t>
            </a:r>
            <a:endParaRPr/>
          </a:p>
        </p:txBody>
      </p:sp>
      <p:sp>
        <p:nvSpPr>
          <p:cNvPr id="1807" name="Google Shape;1807;p39"/>
          <p:cNvSpPr txBox="1"/>
          <p:nvPr>
            <p:ph idx="1" type="subTitle"/>
          </p:nvPr>
        </p:nvSpPr>
        <p:spPr>
          <a:xfrm>
            <a:off x="5046566" y="3285624"/>
            <a:ext cx="25008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1808" name="Google Shape;1808;p39"/>
          <p:cNvSpPr txBox="1"/>
          <p:nvPr>
            <p:ph idx="2" type="subTitle"/>
          </p:nvPr>
        </p:nvSpPr>
        <p:spPr>
          <a:xfrm>
            <a:off x="1596634" y="3285624"/>
            <a:ext cx="25008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809" name="Google Shape;1809;p39"/>
          <p:cNvSpPr txBox="1"/>
          <p:nvPr>
            <p:ph idx="3" type="subTitle"/>
          </p:nvPr>
        </p:nvSpPr>
        <p:spPr>
          <a:xfrm>
            <a:off x="1596634" y="2833375"/>
            <a:ext cx="2500800" cy="45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Statistic</a:t>
            </a:r>
            <a:endParaRPr/>
          </a:p>
        </p:txBody>
      </p:sp>
      <p:sp>
        <p:nvSpPr>
          <p:cNvPr id="1810" name="Google Shape;1810;p39"/>
          <p:cNvSpPr txBox="1"/>
          <p:nvPr>
            <p:ph idx="4" type="subTitle"/>
          </p:nvPr>
        </p:nvSpPr>
        <p:spPr>
          <a:xfrm>
            <a:off x="5046566" y="2833375"/>
            <a:ext cx="2500800" cy="45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Probability</a:t>
            </a:r>
            <a:endParaRPr/>
          </a:p>
        </p:txBody>
      </p:sp>
      <p:grpSp>
        <p:nvGrpSpPr>
          <p:cNvPr id="1811" name="Google Shape;1811;p39"/>
          <p:cNvGrpSpPr/>
          <p:nvPr/>
        </p:nvGrpSpPr>
        <p:grpSpPr>
          <a:xfrm>
            <a:off x="2161422" y="1725662"/>
            <a:ext cx="1371224" cy="724810"/>
            <a:chOff x="2118789" y="1774987"/>
            <a:chExt cx="1371224" cy="724810"/>
          </a:xfrm>
        </p:grpSpPr>
        <p:sp>
          <p:nvSpPr>
            <p:cNvPr id="1812" name="Google Shape;1812;p39"/>
            <p:cNvSpPr/>
            <p:nvPr/>
          </p:nvSpPr>
          <p:spPr>
            <a:xfrm>
              <a:off x="2138370" y="2213168"/>
              <a:ext cx="184573" cy="286629"/>
            </a:xfrm>
            <a:custGeom>
              <a:rect b="b" l="l" r="r" t="t"/>
              <a:pathLst>
                <a:path extrusionOk="0" h="6968" w="4487">
                  <a:moveTo>
                    <a:pt x="1" y="0"/>
                  </a:moveTo>
                  <a:lnTo>
                    <a:pt x="1" y="6968"/>
                  </a:lnTo>
                  <a:lnTo>
                    <a:pt x="4487" y="6968"/>
                  </a:lnTo>
                  <a:lnTo>
                    <a:pt x="44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9"/>
            <p:cNvSpPr/>
            <p:nvPr/>
          </p:nvSpPr>
          <p:spPr>
            <a:xfrm>
              <a:off x="2368279" y="2123450"/>
              <a:ext cx="184573" cy="376344"/>
            </a:xfrm>
            <a:custGeom>
              <a:rect b="b" l="l" r="r" t="t"/>
              <a:pathLst>
                <a:path extrusionOk="0" h="9149" w="4487">
                  <a:moveTo>
                    <a:pt x="1" y="1"/>
                  </a:moveTo>
                  <a:lnTo>
                    <a:pt x="1" y="9149"/>
                  </a:lnTo>
                  <a:lnTo>
                    <a:pt x="4487" y="9149"/>
                  </a:lnTo>
                  <a:lnTo>
                    <a:pt x="44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9"/>
            <p:cNvSpPr/>
            <p:nvPr/>
          </p:nvSpPr>
          <p:spPr>
            <a:xfrm>
              <a:off x="2594075" y="2034802"/>
              <a:ext cx="184573" cy="464990"/>
            </a:xfrm>
            <a:custGeom>
              <a:rect b="b" l="l" r="r" t="t"/>
              <a:pathLst>
                <a:path extrusionOk="0" h="11304" w="4487">
                  <a:moveTo>
                    <a:pt x="0" y="0"/>
                  </a:moveTo>
                  <a:lnTo>
                    <a:pt x="0" y="11304"/>
                  </a:lnTo>
                  <a:lnTo>
                    <a:pt x="4487" y="11304"/>
                  </a:lnTo>
                  <a:lnTo>
                    <a:pt x="4487" y="0"/>
                  </a:lnTo>
                  <a:close/>
                </a:path>
              </a:pathLst>
            </a:custGeom>
            <a:solidFill>
              <a:srgbClr val="6186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9"/>
            <p:cNvSpPr/>
            <p:nvPr/>
          </p:nvSpPr>
          <p:spPr>
            <a:xfrm>
              <a:off x="2830154" y="1904895"/>
              <a:ext cx="184573" cy="594894"/>
            </a:xfrm>
            <a:custGeom>
              <a:rect b="b" l="l" r="r" t="t"/>
              <a:pathLst>
                <a:path extrusionOk="0" h="14462" w="4487">
                  <a:moveTo>
                    <a:pt x="1" y="0"/>
                  </a:moveTo>
                  <a:lnTo>
                    <a:pt x="1" y="14462"/>
                  </a:lnTo>
                  <a:lnTo>
                    <a:pt x="4487" y="14462"/>
                  </a:lnTo>
                  <a:lnTo>
                    <a:pt x="44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9"/>
            <p:cNvSpPr/>
            <p:nvPr/>
          </p:nvSpPr>
          <p:spPr>
            <a:xfrm>
              <a:off x="3061092" y="2118308"/>
              <a:ext cx="184573" cy="381486"/>
            </a:xfrm>
            <a:custGeom>
              <a:rect b="b" l="l" r="r" t="t"/>
              <a:pathLst>
                <a:path extrusionOk="0" h="9274" w="4487">
                  <a:moveTo>
                    <a:pt x="1" y="0"/>
                  </a:moveTo>
                  <a:lnTo>
                    <a:pt x="1" y="9274"/>
                  </a:lnTo>
                  <a:lnTo>
                    <a:pt x="4487" y="9274"/>
                  </a:lnTo>
                  <a:lnTo>
                    <a:pt x="44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9"/>
            <p:cNvSpPr/>
            <p:nvPr/>
          </p:nvSpPr>
          <p:spPr>
            <a:xfrm>
              <a:off x="3305440" y="1782186"/>
              <a:ext cx="184573" cy="717600"/>
            </a:xfrm>
            <a:custGeom>
              <a:rect b="b" l="l" r="r" t="t"/>
              <a:pathLst>
                <a:path extrusionOk="0" h="17445" w="4487">
                  <a:moveTo>
                    <a:pt x="1" y="1"/>
                  </a:moveTo>
                  <a:lnTo>
                    <a:pt x="1" y="17445"/>
                  </a:lnTo>
                  <a:lnTo>
                    <a:pt x="4487" y="17445"/>
                  </a:lnTo>
                  <a:lnTo>
                    <a:pt x="44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9"/>
            <p:cNvSpPr/>
            <p:nvPr/>
          </p:nvSpPr>
          <p:spPr>
            <a:xfrm>
              <a:off x="2140426" y="1786341"/>
              <a:ext cx="1286703" cy="440227"/>
            </a:xfrm>
            <a:custGeom>
              <a:rect b="b" l="l" r="r" t="t"/>
              <a:pathLst>
                <a:path extrusionOk="0" h="10702" w="31280">
                  <a:moveTo>
                    <a:pt x="11454" y="0"/>
                  </a:moveTo>
                  <a:lnTo>
                    <a:pt x="7144" y="10126"/>
                  </a:lnTo>
                  <a:lnTo>
                    <a:pt x="3184" y="7995"/>
                  </a:lnTo>
                  <a:lnTo>
                    <a:pt x="1" y="10251"/>
                  </a:lnTo>
                  <a:lnTo>
                    <a:pt x="226" y="10602"/>
                  </a:lnTo>
                  <a:lnTo>
                    <a:pt x="3209" y="8471"/>
                  </a:lnTo>
                  <a:lnTo>
                    <a:pt x="7344" y="10702"/>
                  </a:lnTo>
                  <a:lnTo>
                    <a:pt x="11504" y="978"/>
                  </a:lnTo>
                  <a:lnTo>
                    <a:pt x="14988" y="7820"/>
                  </a:lnTo>
                  <a:lnTo>
                    <a:pt x="19525" y="2281"/>
                  </a:lnTo>
                  <a:lnTo>
                    <a:pt x="23885" y="7218"/>
                  </a:lnTo>
                  <a:lnTo>
                    <a:pt x="26718" y="3860"/>
                  </a:lnTo>
                  <a:lnTo>
                    <a:pt x="30928" y="9850"/>
                  </a:lnTo>
                  <a:lnTo>
                    <a:pt x="31279" y="9624"/>
                  </a:lnTo>
                  <a:lnTo>
                    <a:pt x="26743" y="3208"/>
                  </a:lnTo>
                  <a:lnTo>
                    <a:pt x="23885" y="6592"/>
                  </a:lnTo>
                  <a:lnTo>
                    <a:pt x="19525" y="1654"/>
                  </a:lnTo>
                  <a:lnTo>
                    <a:pt x="15063" y="7068"/>
                  </a:lnTo>
                  <a:lnTo>
                    <a:pt x="114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9"/>
            <p:cNvSpPr/>
            <p:nvPr/>
          </p:nvSpPr>
          <p:spPr>
            <a:xfrm>
              <a:off x="3393060" y="2148214"/>
              <a:ext cx="53681" cy="53640"/>
            </a:xfrm>
            <a:custGeom>
              <a:rect b="b" l="l" r="r" t="t"/>
              <a:pathLst>
                <a:path extrusionOk="0" h="1304" w="1305">
                  <a:moveTo>
                    <a:pt x="653" y="0"/>
                  </a:moveTo>
                  <a:cubicBezTo>
                    <a:pt x="302" y="0"/>
                    <a:pt x="1" y="301"/>
                    <a:pt x="1" y="652"/>
                  </a:cubicBezTo>
                  <a:cubicBezTo>
                    <a:pt x="1" y="1028"/>
                    <a:pt x="302" y="1303"/>
                    <a:pt x="653" y="1303"/>
                  </a:cubicBezTo>
                  <a:cubicBezTo>
                    <a:pt x="1003" y="1303"/>
                    <a:pt x="1304" y="1028"/>
                    <a:pt x="1304" y="652"/>
                  </a:cubicBezTo>
                  <a:cubicBezTo>
                    <a:pt x="1304" y="301"/>
                    <a:pt x="1003" y="0"/>
                    <a:pt x="6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9"/>
            <p:cNvSpPr/>
            <p:nvPr/>
          </p:nvSpPr>
          <p:spPr>
            <a:xfrm>
              <a:off x="3096140" y="2043029"/>
              <a:ext cx="53681" cy="53681"/>
            </a:xfrm>
            <a:custGeom>
              <a:rect b="b" l="l" r="r" t="t"/>
              <a:pathLst>
                <a:path extrusionOk="0" h="1305" w="1305">
                  <a:moveTo>
                    <a:pt x="652" y="1"/>
                  </a:moveTo>
                  <a:cubicBezTo>
                    <a:pt x="277" y="1"/>
                    <a:pt x="1" y="302"/>
                    <a:pt x="1" y="652"/>
                  </a:cubicBezTo>
                  <a:cubicBezTo>
                    <a:pt x="1" y="1028"/>
                    <a:pt x="277" y="1304"/>
                    <a:pt x="652" y="1304"/>
                  </a:cubicBezTo>
                  <a:cubicBezTo>
                    <a:pt x="1003" y="1304"/>
                    <a:pt x="1304" y="1028"/>
                    <a:pt x="1304" y="652"/>
                  </a:cubicBezTo>
                  <a:cubicBezTo>
                    <a:pt x="1304" y="302"/>
                    <a:pt x="1003"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9"/>
            <p:cNvSpPr/>
            <p:nvPr/>
          </p:nvSpPr>
          <p:spPr>
            <a:xfrm>
              <a:off x="3213706" y="1912093"/>
              <a:ext cx="53640" cy="52612"/>
            </a:xfrm>
            <a:custGeom>
              <a:rect b="b" l="l" r="r" t="t"/>
              <a:pathLst>
                <a:path extrusionOk="0" h="1279" w="1304">
                  <a:moveTo>
                    <a:pt x="652" y="1"/>
                  </a:moveTo>
                  <a:cubicBezTo>
                    <a:pt x="276" y="1"/>
                    <a:pt x="0" y="277"/>
                    <a:pt x="0" y="652"/>
                  </a:cubicBezTo>
                  <a:cubicBezTo>
                    <a:pt x="0" y="1003"/>
                    <a:pt x="276" y="1279"/>
                    <a:pt x="652" y="1279"/>
                  </a:cubicBezTo>
                  <a:cubicBezTo>
                    <a:pt x="1003" y="1279"/>
                    <a:pt x="1303" y="1003"/>
                    <a:pt x="1303" y="652"/>
                  </a:cubicBezTo>
                  <a:cubicBezTo>
                    <a:pt x="1303" y="277"/>
                    <a:pt x="1003"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9"/>
            <p:cNvSpPr/>
            <p:nvPr/>
          </p:nvSpPr>
          <p:spPr>
            <a:xfrm>
              <a:off x="2916746" y="1839941"/>
              <a:ext cx="53681" cy="53640"/>
            </a:xfrm>
            <a:custGeom>
              <a:rect b="b" l="l" r="r" t="t"/>
              <a:pathLst>
                <a:path extrusionOk="0" h="1304" w="1305">
                  <a:moveTo>
                    <a:pt x="653" y="0"/>
                  </a:moveTo>
                  <a:cubicBezTo>
                    <a:pt x="302" y="0"/>
                    <a:pt x="1" y="301"/>
                    <a:pt x="1" y="652"/>
                  </a:cubicBezTo>
                  <a:cubicBezTo>
                    <a:pt x="1" y="1028"/>
                    <a:pt x="302" y="1304"/>
                    <a:pt x="653" y="1304"/>
                  </a:cubicBezTo>
                  <a:cubicBezTo>
                    <a:pt x="1003" y="1304"/>
                    <a:pt x="1304" y="1028"/>
                    <a:pt x="1304" y="652"/>
                  </a:cubicBezTo>
                  <a:cubicBezTo>
                    <a:pt x="1304" y="301"/>
                    <a:pt x="1003" y="0"/>
                    <a:pt x="6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9"/>
            <p:cNvSpPr/>
            <p:nvPr/>
          </p:nvSpPr>
          <p:spPr>
            <a:xfrm>
              <a:off x="2738421" y="2058497"/>
              <a:ext cx="53640" cy="53640"/>
            </a:xfrm>
            <a:custGeom>
              <a:rect b="b" l="l" r="r" t="t"/>
              <a:pathLst>
                <a:path extrusionOk="0" h="1304" w="1304">
                  <a:moveTo>
                    <a:pt x="652" y="1"/>
                  </a:moveTo>
                  <a:cubicBezTo>
                    <a:pt x="301" y="1"/>
                    <a:pt x="0" y="276"/>
                    <a:pt x="0" y="652"/>
                  </a:cubicBezTo>
                  <a:cubicBezTo>
                    <a:pt x="0" y="1003"/>
                    <a:pt x="301" y="1304"/>
                    <a:pt x="652" y="1304"/>
                  </a:cubicBezTo>
                  <a:cubicBezTo>
                    <a:pt x="1003" y="1304"/>
                    <a:pt x="1303" y="1003"/>
                    <a:pt x="1303" y="652"/>
                  </a:cubicBezTo>
                  <a:cubicBezTo>
                    <a:pt x="1303" y="276"/>
                    <a:pt x="1003"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9"/>
            <p:cNvSpPr/>
            <p:nvPr/>
          </p:nvSpPr>
          <p:spPr>
            <a:xfrm>
              <a:off x="2586835" y="1774987"/>
              <a:ext cx="53681" cy="53640"/>
            </a:xfrm>
            <a:custGeom>
              <a:rect b="b" l="l" r="r" t="t"/>
              <a:pathLst>
                <a:path extrusionOk="0" h="1304" w="1305">
                  <a:moveTo>
                    <a:pt x="652" y="0"/>
                  </a:moveTo>
                  <a:cubicBezTo>
                    <a:pt x="277" y="0"/>
                    <a:pt x="1" y="301"/>
                    <a:pt x="1" y="652"/>
                  </a:cubicBezTo>
                  <a:cubicBezTo>
                    <a:pt x="1" y="1003"/>
                    <a:pt x="277" y="1304"/>
                    <a:pt x="652" y="1304"/>
                  </a:cubicBezTo>
                  <a:cubicBezTo>
                    <a:pt x="1003" y="1304"/>
                    <a:pt x="1304" y="1003"/>
                    <a:pt x="1304" y="652"/>
                  </a:cubicBezTo>
                  <a:cubicBezTo>
                    <a:pt x="1304" y="301"/>
                    <a:pt x="1003"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9"/>
            <p:cNvSpPr/>
            <p:nvPr/>
          </p:nvSpPr>
          <p:spPr>
            <a:xfrm>
              <a:off x="2411595" y="2188404"/>
              <a:ext cx="53640" cy="53640"/>
            </a:xfrm>
            <a:custGeom>
              <a:rect b="b" l="l" r="r" t="t"/>
              <a:pathLst>
                <a:path extrusionOk="0" h="1304" w="1304">
                  <a:moveTo>
                    <a:pt x="652" y="1"/>
                  </a:moveTo>
                  <a:cubicBezTo>
                    <a:pt x="301" y="1"/>
                    <a:pt x="0" y="301"/>
                    <a:pt x="0" y="652"/>
                  </a:cubicBezTo>
                  <a:cubicBezTo>
                    <a:pt x="0" y="1003"/>
                    <a:pt x="301" y="1304"/>
                    <a:pt x="652" y="1304"/>
                  </a:cubicBezTo>
                  <a:cubicBezTo>
                    <a:pt x="1028" y="1304"/>
                    <a:pt x="1303" y="1003"/>
                    <a:pt x="1303" y="652"/>
                  </a:cubicBezTo>
                  <a:cubicBezTo>
                    <a:pt x="1303" y="301"/>
                    <a:pt x="1028"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9"/>
            <p:cNvSpPr/>
            <p:nvPr/>
          </p:nvSpPr>
          <p:spPr>
            <a:xfrm>
              <a:off x="2254867" y="2096671"/>
              <a:ext cx="53640" cy="53640"/>
            </a:xfrm>
            <a:custGeom>
              <a:rect b="b" l="l" r="r" t="t"/>
              <a:pathLst>
                <a:path extrusionOk="0" h="1304" w="1304">
                  <a:moveTo>
                    <a:pt x="652" y="0"/>
                  </a:moveTo>
                  <a:cubicBezTo>
                    <a:pt x="276" y="0"/>
                    <a:pt x="1" y="301"/>
                    <a:pt x="1" y="652"/>
                  </a:cubicBezTo>
                  <a:cubicBezTo>
                    <a:pt x="1" y="1003"/>
                    <a:pt x="276" y="1303"/>
                    <a:pt x="652" y="1303"/>
                  </a:cubicBezTo>
                  <a:cubicBezTo>
                    <a:pt x="1003" y="1303"/>
                    <a:pt x="1304" y="1003"/>
                    <a:pt x="1304" y="652"/>
                  </a:cubicBezTo>
                  <a:cubicBezTo>
                    <a:pt x="1304" y="301"/>
                    <a:pt x="1003"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9"/>
            <p:cNvSpPr/>
            <p:nvPr/>
          </p:nvSpPr>
          <p:spPr>
            <a:xfrm>
              <a:off x="2118789" y="2174994"/>
              <a:ext cx="52612" cy="53681"/>
            </a:xfrm>
            <a:custGeom>
              <a:rect b="b" l="l" r="r" t="t"/>
              <a:pathLst>
                <a:path extrusionOk="0" h="1305" w="1279">
                  <a:moveTo>
                    <a:pt x="652" y="1"/>
                  </a:moveTo>
                  <a:cubicBezTo>
                    <a:pt x="276" y="1"/>
                    <a:pt x="0" y="302"/>
                    <a:pt x="0" y="652"/>
                  </a:cubicBezTo>
                  <a:cubicBezTo>
                    <a:pt x="0" y="1003"/>
                    <a:pt x="276" y="1304"/>
                    <a:pt x="652" y="1304"/>
                  </a:cubicBezTo>
                  <a:cubicBezTo>
                    <a:pt x="1003" y="1304"/>
                    <a:pt x="1279" y="1003"/>
                    <a:pt x="1279" y="652"/>
                  </a:cubicBezTo>
                  <a:cubicBezTo>
                    <a:pt x="1279" y="302"/>
                    <a:pt x="1003" y="1"/>
                    <a:pt x="6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 name="Google Shape;1828;p39"/>
          <p:cNvGrpSpPr/>
          <p:nvPr/>
        </p:nvGrpSpPr>
        <p:grpSpPr>
          <a:xfrm>
            <a:off x="5766022" y="1484544"/>
            <a:ext cx="1061889" cy="1104774"/>
            <a:chOff x="5478353" y="859675"/>
            <a:chExt cx="3042662" cy="3165542"/>
          </a:xfrm>
        </p:grpSpPr>
        <p:sp>
          <p:nvSpPr>
            <p:cNvPr id="1829" name="Google Shape;1829;p39"/>
            <p:cNvSpPr/>
            <p:nvPr/>
          </p:nvSpPr>
          <p:spPr>
            <a:xfrm>
              <a:off x="5478353" y="2905396"/>
              <a:ext cx="2070476" cy="1119822"/>
            </a:xfrm>
            <a:custGeom>
              <a:rect b="b" l="l" r="r" t="t"/>
              <a:pathLst>
                <a:path extrusionOk="0" h="11346" w="20978">
                  <a:moveTo>
                    <a:pt x="3108" y="1"/>
                  </a:moveTo>
                  <a:lnTo>
                    <a:pt x="0" y="903"/>
                  </a:lnTo>
                  <a:cubicBezTo>
                    <a:pt x="1821" y="7235"/>
                    <a:pt x="7589" y="11346"/>
                    <a:pt x="13861" y="11346"/>
                  </a:cubicBezTo>
                  <a:cubicBezTo>
                    <a:pt x="15185" y="11346"/>
                    <a:pt x="16533" y="11162"/>
                    <a:pt x="17870" y="10778"/>
                  </a:cubicBezTo>
                  <a:cubicBezTo>
                    <a:pt x="18973" y="10477"/>
                    <a:pt x="20026" y="10026"/>
                    <a:pt x="20978" y="9474"/>
                  </a:cubicBezTo>
                  <a:lnTo>
                    <a:pt x="19399" y="6667"/>
                  </a:lnTo>
                  <a:cubicBezTo>
                    <a:pt x="18647" y="7093"/>
                    <a:pt x="17845" y="7419"/>
                    <a:pt x="16968" y="7670"/>
                  </a:cubicBezTo>
                  <a:cubicBezTo>
                    <a:pt x="15927" y="7973"/>
                    <a:pt x="14877" y="8117"/>
                    <a:pt x="13844" y="8117"/>
                  </a:cubicBezTo>
                  <a:cubicBezTo>
                    <a:pt x="8987" y="8117"/>
                    <a:pt x="4514" y="4920"/>
                    <a:pt x="3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9"/>
            <p:cNvSpPr/>
            <p:nvPr/>
          </p:nvSpPr>
          <p:spPr>
            <a:xfrm>
              <a:off x="5686114" y="1163962"/>
              <a:ext cx="1100872" cy="1100872"/>
            </a:xfrm>
            <a:custGeom>
              <a:rect b="b" l="l" r="r" t="t"/>
              <a:pathLst>
                <a:path extrusionOk="0" h="11154" w="11154">
                  <a:moveTo>
                    <a:pt x="11154" y="0"/>
                  </a:moveTo>
                  <a:cubicBezTo>
                    <a:pt x="4988" y="0"/>
                    <a:pt x="1" y="4988"/>
                    <a:pt x="1" y="11153"/>
                  </a:cubicBezTo>
                  <a:lnTo>
                    <a:pt x="11154" y="11153"/>
                  </a:lnTo>
                  <a:lnTo>
                    <a:pt x="111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9"/>
            <p:cNvSpPr/>
            <p:nvPr/>
          </p:nvSpPr>
          <p:spPr>
            <a:xfrm>
              <a:off x="5767738" y="1260390"/>
              <a:ext cx="2308041" cy="2310508"/>
            </a:xfrm>
            <a:custGeom>
              <a:rect b="b" l="l" r="r" t="t"/>
              <a:pathLst>
                <a:path extrusionOk="0" h="23410" w="23385">
                  <a:moveTo>
                    <a:pt x="11680" y="1"/>
                  </a:moveTo>
                  <a:lnTo>
                    <a:pt x="11680" y="11705"/>
                  </a:lnTo>
                  <a:lnTo>
                    <a:pt x="1" y="11705"/>
                  </a:lnTo>
                  <a:cubicBezTo>
                    <a:pt x="1" y="18171"/>
                    <a:pt x="5239" y="23409"/>
                    <a:pt x="11680" y="23409"/>
                  </a:cubicBezTo>
                  <a:cubicBezTo>
                    <a:pt x="18146" y="23409"/>
                    <a:pt x="23384" y="18171"/>
                    <a:pt x="23384" y="11705"/>
                  </a:cubicBezTo>
                  <a:cubicBezTo>
                    <a:pt x="23384" y="5239"/>
                    <a:pt x="18146" y="1"/>
                    <a:pt x="11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9"/>
            <p:cNvSpPr/>
            <p:nvPr/>
          </p:nvSpPr>
          <p:spPr>
            <a:xfrm>
              <a:off x="6895764" y="2413187"/>
              <a:ext cx="1625252" cy="1115677"/>
            </a:xfrm>
            <a:custGeom>
              <a:rect b="b" l="l" r="r" t="t"/>
              <a:pathLst>
                <a:path extrusionOk="0" h="11304" w="16467">
                  <a:moveTo>
                    <a:pt x="1529" y="827"/>
                  </a:moveTo>
                  <a:lnTo>
                    <a:pt x="15965" y="4612"/>
                  </a:lnTo>
                  <a:cubicBezTo>
                    <a:pt x="15339" y="6742"/>
                    <a:pt x="14286" y="8672"/>
                    <a:pt x="12883" y="10401"/>
                  </a:cubicBezTo>
                  <a:cubicBezTo>
                    <a:pt x="12782" y="10526"/>
                    <a:pt x="12682" y="10627"/>
                    <a:pt x="12582" y="10727"/>
                  </a:cubicBezTo>
                  <a:lnTo>
                    <a:pt x="1529" y="827"/>
                  </a:lnTo>
                  <a:close/>
                  <a:moveTo>
                    <a:pt x="0" y="0"/>
                  </a:moveTo>
                  <a:lnTo>
                    <a:pt x="12632" y="11303"/>
                  </a:lnTo>
                  <a:lnTo>
                    <a:pt x="12757" y="11153"/>
                  </a:lnTo>
                  <a:cubicBezTo>
                    <a:pt x="12908" y="11003"/>
                    <a:pt x="13058" y="10827"/>
                    <a:pt x="13183" y="10677"/>
                  </a:cubicBezTo>
                  <a:cubicBezTo>
                    <a:pt x="14687" y="8847"/>
                    <a:pt x="15790" y="6767"/>
                    <a:pt x="16417" y="4511"/>
                  </a:cubicBezTo>
                  <a:lnTo>
                    <a:pt x="16467" y="4311"/>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9"/>
            <p:cNvSpPr/>
            <p:nvPr/>
          </p:nvSpPr>
          <p:spPr>
            <a:xfrm>
              <a:off x="5498093" y="2415654"/>
              <a:ext cx="1422527" cy="1241812"/>
            </a:xfrm>
            <a:custGeom>
              <a:rect b="b" l="l" r="r" t="t"/>
              <a:pathLst>
                <a:path extrusionOk="0" h="12582" w="14413">
                  <a:moveTo>
                    <a:pt x="14412" y="0"/>
                  </a:moveTo>
                  <a:lnTo>
                    <a:pt x="1" y="2381"/>
                  </a:lnTo>
                  <a:cubicBezTo>
                    <a:pt x="703" y="6717"/>
                    <a:pt x="3334" y="10401"/>
                    <a:pt x="6968" y="12582"/>
                  </a:cubicBezTo>
                  <a:lnTo>
                    <a:pt x="144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9"/>
            <p:cNvSpPr/>
            <p:nvPr/>
          </p:nvSpPr>
          <p:spPr>
            <a:xfrm>
              <a:off x="6920537" y="859675"/>
              <a:ext cx="1212104" cy="818893"/>
            </a:xfrm>
            <a:custGeom>
              <a:rect b="b" l="l" r="r" t="t"/>
              <a:pathLst>
                <a:path extrusionOk="0" h="8297" w="12281">
                  <a:moveTo>
                    <a:pt x="0" y="1"/>
                  </a:moveTo>
                  <a:lnTo>
                    <a:pt x="0" y="2557"/>
                  </a:lnTo>
                  <a:cubicBezTo>
                    <a:pt x="91" y="2555"/>
                    <a:pt x="182" y="2554"/>
                    <a:pt x="272" y="2554"/>
                  </a:cubicBezTo>
                  <a:cubicBezTo>
                    <a:pt x="4545" y="2554"/>
                    <a:pt x="8289" y="4860"/>
                    <a:pt x="10351" y="8296"/>
                  </a:cubicBezTo>
                  <a:lnTo>
                    <a:pt x="12281" y="6492"/>
                  </a:lnTo>
                  <a:cubicBezTo>
                    <a:pt x="9749" y="2532"/>
                    <a:pt x="4988" y="7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atistics and Probability: Data Analysis and Interpretation - Math - 10th grade by Slidesgo">
  <a:themeElements>
    <a:clrScheme name="Simple Light">
      <a:dk1>
        <a:srgbClr val="1F3374"/>
      </a:dk1>
      <a:lt1>
        <a:srgbClr val="F8F8F8"/>
      </a:lt1>
      <a:dk2>
        <a:srgbClr val="304BA6"/>
      </a:dk2>
      <a:lt2>
        <a:srgbClr val="D8E4F7"/>
      </a:lt2>
      <a:accent1>
        <a:srgbClr val="CB6EBE"/>
      </a:accent1>
      <a:accent2>
        <a:srgbClr val="F8C220"/>
      </a:accent2>
      <a:accent3>
        <a:srgbClr val="F05555"/>
      </a:accent3>
      <a:accent4>
        <a:srgbClr val="EFEFEF"/>
      </a:accent4>
      <a:accent5>
        <a:srgbClr val="FFFFFF"/>
      </a:accent5>
      <a:accent6>
        <a:srgbClr val="FFFFFF"/>
      </a:accent6>
      <a:hlink>
        <a:srgbClr val="1F337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